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Lection 6. Mode und Schönheit: мода и красота в языке, культуре и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Мода, красота и личный стиль в немецкой речи
</a:t>
            </a:r>
            <a:endParaRPr lang="en-US" sz="3659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Mode und Schönheit помогает говорить по-немецки о внешности, одежде и оценке образов. Она соединяет повседневную коммуникацию, культурные реалии и навыки аргументации, которые особенно нужны в монологе и диалоге старшеклассника.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 урока немецкого языка в 11 классе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модели речи: Was trägst du heute? — Ich trage...; Das Outfit gefällt mir.; Die Kleidung passt gut zusammen.; Das ist im Trend.; Das steht dir gut.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Kleidung, das Hemd, die Bluse, das T-Shirt, der Pullover und die Jacke образуют базовый словарь одежды, который нужен для описания гардероба, покупок и школьного образа на немецком языке.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характеристики стиля важно использовать прилагательные modern, elegant, sportlich, klassisch, bequem, lässig, auffällig, schlicht, teuer, billig, passend und unpassend, чтобы точно выражать оценку.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 теме Mode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7027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6190" y="1702770"/>
            <a:ext cx="231788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3533" y="1713353"/>
            <a:ext cx="274200" cy="2437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38708" y="3237353"/>
            <a:ext cx="274200" cy="2437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115921" y="3226770"/>
            <a:ext cx="264900" cy="2649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 теме Schönheit und Aussehen
</a:t>
            </a:r>
            <a:endParaRPr lang="en-US" sz="3000" dirty="0"/>
          </a:p>
        </p:txBody>
      </p:sp>
      <p:sp>
        <p:nvSpPr>
          <p:cNvPr id="1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8" name="Text 2"/>
          <p:cNvSpPr txBox="1"/>
          <p:nvPr/>
        </p:nvSpPr>
        <p:spPr>
          <a:xfrm>
            <a:off x="14675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лица
</a:t>
            </a:r>
            <a:pPr algn="l" indent="0" marL="0">
              <a:lnSpc>
                <a:spcPct val="100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Gesicht, die Augen, die Haare и das Lächeln помогают нейтрально описывать внешность. В школьной речи важно выбирать точные и уважительные формулировки без лишней категоричности.
</a:t>
            </a:r>
            <a:endParaRPr lang="en-US" sz="1143" dirty="0"/>
          </a:p>
        </p:txBody>
      </p:sp>
      <p:sp>
        <p:nvSpPr>
          <p:cNvPr id="19" name="Text 3"/>
          <p:cNvSpPr txBox="1"/>
          <p:nvPr/>
        </p:nvSpPr>
        <p:spPr>
          <a:xfrm>
            <a:off x="4286131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и рост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die Figur, die Größe, schlank, groß, klein и attraktiv пригодна для краткого описания человека. Она позволяет говорить о внешности спокойно, без грубых или стереотипных оценок.
</a:t>
            </a:r>
            <a:endParaRPr lang="en-US" sz="1148" dirty="0"/>
          </a:p>
        </p:txBody>
      </p:sp>
      <p:sp>
        <p:nvSpPr>
          <p:cNvPr id="20" name="Text 4"/>
          <p:cNvSpPr txBox="1"/>
          <p:nvPr/>
        </p:nvSpPr>
        <p:spPr>
          <a:xfrm>
            <a:off x="71046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Прическа и ухоженность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Frisur, lockig, glatt и gepflegt подчеркивают аккуратность и общий вид. В учебном диалоге это удобный способ отметить стиль без избыточных деталей.
</a:t>
            </a:r>
            <a:endParaRPr lang="en-US" sz="1132" dirty="0"/>
          </a:p>
        </p:txBody>
      </p:sp>
      <p:sp>
        <p:nvSpPr>
          <p:cNvPr id="21" name="Text 5"/>
          <p:cNvSpPr txBox="1"/>
          <p:nvPr/>
        </p:nvSpPr>
        <p:spPr>
          <a:xfrm>
            <a:off x="2749869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внешности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schön, hübsch, natürlich, sympathisch и stilvoll задают позитивную, но сдержанную оценку. Они особенно уместны, когда нужно описать человека корректно и по-немецки точно.
</a:t>
            </a:r>
            <a:endParaRPr lang="en-US" sz="1200" dirty="0"/>
          </a:p>
        </p:txBody>
      </p:sp>
      <p:sp>
        <p:nvSpPr>
          <p:cNvPr id="22" name="Text 6"/>
          <p:cNvSpPr txBox="1"/>
          <p:nvPr/>
        </p:nvSpPr>
        <p:spPr>
          <a:xfrm>
            <a:off x="5822424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Er/Sie hat..., Er/Sie sieht ... aus, Er/Sie wirkt... и Sein/Ihr Stil ist... помогают строить связное описание. Они удобны для монолога, сравнения и ответа на вопросы.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корсета к свободе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одежда подчеркивала статус и строгость: силуэты были формальными, а элементы костюма — тщательно регламентированными. Платья с корсетом и классические костюмы хорошо показывают, как мода раньше отражала общественный порядок.
</a:t>
            </a:r>
            <a:endParaRPr lang="en-US" sz="9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и 1960-е: мода как знак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укороченные прически и более свободные формы одежды стали символом новых ролей женщин. В 1960-е мини-юбка, яркие цвета и молодежный стиль связали моду с культурой поколения и желанием выделиться.
</a:t>
            </a:r>
            <a:endParaRPr lang="en-US" sz="945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век: смешение стилей
</a:t>
            </a:r>
            <a:pPr algn="ctr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моде сочетаются street style, спортивные элементы и индивидуальные решения. Кроссовки, повседневные комплекты и школьный образ показывают, что современная мода стала более удобной, гибкой и личностной.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sich Mode im Laufe der Zeit verändert hat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быстрее замечают то, что активно обсуждается в Instagram, TikTok и YouTube, поэтому визуальная среда особенно важна.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сверстники задают моду быстрее всего, а семья и бренды формируют рамки вкуса и практичности.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тематике урока на основе повседневных наблюдений и медиаконтекста; дата не указана.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выбор одежды у подростков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mag..., Mir gefällt... и Ich finde... schön помогают просто и естественно выразить вкус. Эти модели подходят для описания одежды, цвета, фасона и общего впечатления от образа.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о своих предпочтениях по-немецки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ich bevorzuge и ich trage gern позволяют показать устойчивое предпочтение. Они особенно удобны, когда нужно объяснить, почему человек выбирает определённый стиль в школе или в свободное время.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вкусов полезны lieber als, besser als и am liebsten. С их помощью легко построить аргумент: Im Alltag trage ich lieber bequeme Kleidung als elegante Kleidung.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речевых ситуациях школьнику важно уметь выбрать подходящий стиль для школы, прогулки, спорта или праздника. Тогда оценка становится не только личной, но и обоснованной.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Фильтры, ретушь и тщательно отобранные фотографии создают в социальных сетях нереалистичный образ внешности. Подросток легко начинает сравнивать себя с этим идеалом и ощущает давление.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Красота, самооценка и медиавлияние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зависит не только от внешнего вида, но и от поведения, успехов в учебе, спорта, аккуратности и умения общаться. Именно поэтому важно развивать образ себя как цельной личности.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обсуждения подойдут слова selbstbewusst, natürlich, gepflegt, gesund, übertrieben и realistisch. Они помогают говорить о красоте критично, но уважительно, без обесценивания себя и других.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46515"/>
            <a:ext cx="4328400" cy="20687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категории ухода и их место в повседневной жизни школьников.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повседневности подростков важнее простые и регулярные средства ухода, чем сложный декоративный макияж или избыточные процедуры.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лексический минимум по теме ухода и внешности; дата не указана.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beauty-рынка и немецкая лексика для их обозначения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Schule нужен angemessen, bequem und eher schlicht выглядящий образ. Здесь важны аккуратность, удобство и соответствие школьным нормам, а не демонстрация модных крайностей.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один стиль меняется в зависимости от ситуации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праздник и 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Für Sport, Fest und Zuhause gelten andere Regeln: одежда может быть informell, formell oder sehr praktisch. Один человек выбирает разные комплекты в зависимости от функции, погоды и ситуации.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модный тренд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идеи до массового распространения: подиум, улица, медиа, бренды и алгоритмы социальных сетей.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071" y="1288996"/>
            <a:ext cx="264900" cy="26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071" y="1288996"/>
            <a:ext cx="264900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5071" y="1288996"/>
            <a:ext cx="264900" cy="26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06241" y="3160619"/>
            <a:ext cx="274200" cy="243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25551" y="3150036"/>
            <a:ext cx="264900" cy="2649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Nachhaltigkeit: осознанный выбор одежды и косметики
</a:t>
            </a:r>
            <a:endParaRPr lang="en-US" sz="2938" dirty="0"/>
          </a:p>
        </p:txBody>
      </p:sp>
      <p:sp>
        <p:nvSpPr>
          <p:cNvPr id="1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1355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лишних покупок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Fast fashion подталкивает к импульсивным тратам, хотя многие вещи нужны редко. Осознанный выбор помогает покупать реже, но лучше, и снижает количество ненужных вещей в шкафу.
</a:t>
            </a:r>
            <a:endParaRPr lang="en-US" sz="1200" dirty="0"/>
          </a:p>
        </p:txBody>
      </p:sp>
      <p:sp>
        <p:nvSpPr>
          <p:cNvPr id="20" name="Text 3"/>
          <p:cNvSpPr txBox="1"/>
          <p:nvPr/>
        </p:nvSpPr>
        <p:spPr>
          <a:xfrm>
            <a:off x="4067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и повторное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Reparieren, weitergeben и tauschen продлевают срок службы одежды. Такой подход полезен для школьников: вещь остаётся в использовании, а личный стиль не теряет выразительности.
</a:t>
            </a:r>
            <a:endParaRPr lang="en-US" sz="1165" dirty="0"/>
          </a:p>
        </p:txBody>
      </p:sp>
      <p:sp>
        <p:nvSpPr>
          <p:cNvPr id="21" name="Text 4"/>
          <p:cNvSpPr txBox="1"/>
          <p:nvPr/>
        </p:nvSpPr>
        <p:spPr>
          <a:xfrm>
            <a:off x="6779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нагрузки на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одежды и косметики связано с расходом воды, энергии и упаковки. Nachhaltig означает не только модно, но и umweltfreundlich, langlebig и verantwortungsvoll.
</a:t>
            </a:r>
            <a:endParaRPr lang="en-US" sz="1200" dirty="0"/>
          </a:p>
        </p:txBody>
      </p:sp>
      <p:sp>
        <p:nvSpPr>
          <p:cNvPr id="22" name="Text 5"/>
          <p:cNvSpPr txBox="1"/>
          <p:nvPr/>
        </p:nvSpPr>
        <p:spPr>
          <a:xfrm>
            <a:off x="260519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с приоритетом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Second hand и вещи guter Qualität помогают сократить перепотребление. Для подростков особенно важно отличать кратковременный тренд от действительно удобной и долговечной вещи.
</a:t>
            </a:r>
            <a:endParaRPr lang="en-US" sz="1200" dirty="0"/>
          </a:p>
        </p:txBody>
      </p:sp>
      <p:sp>
        <p:nvSpPr>
          <p:cNvPr id="23" name="Text 6"/>
          <p:cNvSpPr txBox="1"/>
          <p:nvPr/>
        </p:nvSpPr>
        <p:spPr>
          <a:xfrm>
            <a:off x="551985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образ без излишества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Bewusst ausgewählte вещи и простые средства ухода позволяют выглядеть аккуратно и современно. Это доказывает, что стиль не требует чрезмерного потребления и дорогих покупок.
</a:t>
            </a:r>
            <a:endParaRPr lang="en-US" sz="115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восприятие образа влияет не один признак, а сочетание деталей: одежда, осанка, аккуратность и то, как человек себя подаёт.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Привлекательность сегодня понимается шире, чем внешний стандарт: важны индивидуальность, естественность и уместность образа.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теме Mode und Schönheit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образ привлекательным в современной культуре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 о том, что красота связана только с худобой или дорогими брендами, сужает взгляд на человека и мешает увидеть его индивидуальность.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о внешности и их преодоление
</a:t>
            </a:r>
            <a:endParaRPr lang="en-US" sz="288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разговора важны слова Vielfalt, Toleranz, Respekt и Inklusion: они задают уважительный тон и поддерживают открытую коммуникацию.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всё чаще показывают разные типы фигур, возраста, оттенки кожи и стили одежды, что помогает воспринимать красоту как разнообразное явление.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немецком языке лучше выбирать точные и нейтральные оценки, избегая обобщений, которые могут звучать обидно, грубо или исключающе.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костюм и память традиции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 часто хранит следы климата, ремёсел и местных обычаев. В орнаментах, тканях и силуэтах можно увидеть историю региона, а не только эстетический вкус. Такой образ особенно выразителен на праздниках и семейных торжествах.
</a:t>
            </a:r>
            <a:endParaRPr lang="en-US" sz="1055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стиль между удобством и правилами
</a:t>
            </a:r>
            <a:pPr algn="ctr" indent="0" marL="0">
              <a:lnSpc>
                <a:spcPct val="100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городской среде одежда становится практичной, свободной и функциональной. При этом школьная, деловая и вечерняя одежда по-прежнему подчиняется разным нормам, а значит, стиль показывает и характер ситуации, и социальную роль человека.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 в современной моде
</a:t>
            </a:r>
            <a:pPr algn="ctr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сделала моду более открытой: в одном образе могут соединяться международные тренды и местные детали. Именно поэтому современная одежда часто выглядит как диалог между прошлым и настоящим, между традицией и личным выбором.
</a:t>
            </a:r>
            <a:endParaRPr lang="en-US" sz="1023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 als Spiegel von Kultur und Gesellschaft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356017"/>
            <a:ext cx="4296900" cy="20536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когда мода поддерживает личность, а когда начинает диктовать ей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 полезны, если помогают выразить себя и ориентироваться в культуре; опасны, если заменяют собственный вкус и ведут к лишним расходам.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Mode und Schönheit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риски следования модным трендам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личный стиль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осознанных решений: от повседневных потребностей к устойчивому и удобному гардеробу.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жизни влияние часто действует одновременно: пост, разговор с друзьями и семейные привычки могут совпадать и усиливать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сильнее всего работают интернет и сверстники, но с возрастом растёт роль собственного вкуса и опыта.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теме Mode und Schönheit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влияния на выбор одежды и ухода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ценности в теме Mode und Schönheit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мода всё чаще говорит о разнообразии, комфорте и уважении к индивидуальности. Образы становятся более гибкими, а стиль — способом показать себя без давления единого стандарта.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Бренды активно используют идеи Nachhaltigkeit, Diversity, Body Positivity и fair production. Эти слова важны не только для рекламы, но и для осознанного чтения медийных сообщений.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понимание красоты включает здоровье, ухоженность, уверенность и естественность. В школьном обсуждении это помогает перейти от внешней оценки к более зрелому взгляду на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и красота: язык времени и личного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Mode und Schönheit объединяет лексику, культуру и умение аргументировать. Внешний вид выражает индивидуальность, а осознанный выбор делает стиль устойчивым, практичным и по-настоящему личным.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2026-05-20T21:18:56Z</dcterms:created>
  <dcterms:modified xsi:type="dcterms:W3CDTF">2026-05-20T21:18:56Z</dcterms:modified>
</cp:coreProperties>
</file>