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травмы кожи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признаки, первую помощь и поводы сразу обратиться за помощью.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о коже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постоянно защищает нас от микробов, потери влаги и мелких травм. Она же помогает чувствовать тепло, холод и боль. Поэтому даже небольшие изменения кожи важно замечать вовремя.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защитный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наружный слой работает как щит. Он удерживает влагу внутри, а пыль, микробы и многие вещества снаружи не пропускает. Именно поэтому кожа часто первой реагирует на раздражение.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с чувствительностью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содержит сосуды, нервные окончания и железы. Благодаря ему кожа получает питание, заживает после повреждений и помогает нам ощущать прикосновение, температуру и боль.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глубокий слой хранит жировую ткань. Она смягчает удары, помогает сохранять тепло и служит запасом энергии. Вместе все три слоя делают кожу прочной и гибкой.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кожи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не просто раздражение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отличить обычное раздражение от признаков, которые требуют внимания взрослого или врача.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проблемы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инфекции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инфекции часто вызывают болезненные покраснения, припухлость и гной. Они могут быстро распространяться, если трогать кожу руками, чесать её или пользоваться общими полотенцами.
</a:t>
            </a:r>
            <a:endParaRPr lang="en-US" sz="1414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заболевания любят тёплые и влажные места. Чаще всего страдают стопы, ногти и складки кожи, где появляются зуд, шелушение, трещины и ломкость.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высыпания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высыпания нередко выглядят как пузырьки, корочки или бородавки. Некоторые из них передаются при тесном контакте, поэтому важно не трогать элементы руками.
</a:t>
            </a:r>
            <a:endParaRPr lang="en-US" sz="1485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Воспалительные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Аллергия, дерматит, экзема и псориаз связаны с воспалением кожи. Они могут усиливаться из-за стресса, расчёсывания и постоянного раздражения, если не убрать причину.
</a:t>
            </a:r>
            <a:endParaRPr lang="en-US" sz="14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по шагам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Гнойнички обычно выглядят как красные болезненные бугорки, иногда с белой или жёлтой вершиной. Если их трогать, инфекция может распространиться на соседние участки кожи.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передаются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инфекции нередко передаются при тесном контакте и через общие полотенца, одежду или постельное бельё. Поэтому особенно важно соблюдать личную гигиену и не делиться вещами.
</a:t>
            </a:r>
            <a:endParaRPr lang="en-US" sz="146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выдавливать гнойнички, греть их или мазать чужими кремами. Эти действия могут усилить воспаление и помешать правильному лечению, если оно понадобится.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держать кожу чистой, закрывать поражённое место при необходимости и показать его взрослому. Врач подскажет, нужна ли обработка или другое лечение.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грибок поражает стопы, ногти и участки, где кожа долго остаётся влажной. Там появляются зуд, шелушение, трещины и иногда неприятный запах.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Признаками могут быть кольцевидные пятна, белёсые края и ломкие ногти. Если не обращать внимания, поражённый участок может увеличиваться и мешать ходить или заниматься спортом.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заразиться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возможно в душевых, бассейнах и раздевалках, а также через чужие полотенца, обувь и носки. Поэтому личные вещи должны оставаться личными.
</a:t>
            </a:r>
            <a:endParaRPr lang="en-US" sz="1466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риск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сухая кожа, чистые носки, отдельная обувь и своевременная смена влажной одежды. Если симптомы не проходят, нужен осмотр взрослого и врача.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грибке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высыпания: что заметить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Пузырьки и корочки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вирусные болезни кожи вызывают маленькие пузырьки или корочки. Они могут чесаться, но сдирать их нельзя, чтобы не занести инфекцию и не оставить следы.
</a:t>
            </a:r>
            <a:endParaRPr lang="en-US" sz="1412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Бородавки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Бородавки тоже связаны с вирусами. Они часто выглядят как плотные небольшие бугорки и могут появляться на руках, ногах или вокруг ногтей.
</a:t>
            </a:r>
            <a:endParaRPr lang="en-US" sz="149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передаются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иногда происходит при тесном контакте или через общие предметы, если ими пользуются несколько человек. Особенно осторожными нужно быть в школе, секции и дома.
</a:t>
            </a:r>
            <a:endParaRPr lang="en-US" sz="1417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защититься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мытьё рук, отдельное полотенце и привычка не трогать высыпания. Если элементы быстро растут, болят или распространяются, стоит показать их взрослому.
</a:t>
            </a:r>
            <a:endParaRPr lang="en-US" sz="13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обратить внимание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вызвать реакцию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крем, одежда, металл, моющие средства или растения могут вызвать зуд, красные пятна и сухость кожи. Иногда появляется отёк, особенно если реакция сильная.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 лучше мыть мягко, без сильного трения, а затем использовать увлажнение. Сухая и раздражённая кожа легче повреждается и дольше заживает.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Устранить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шаг — убрать возможный раздражитель и не наносить его снова. Если это одежда или украшение, контакт с кожей нужно прекратить сразу.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зуд сильный, отёк увеличивается или реакция мешает обычным делам, нужно сообщить взрослым. Они помогут решить, нужен ли врач или другое лечение.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Экзема и зуд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экземе кожа часто становится сухой, красной и очень зудящей. На местах расчесов появляются трещины, а раздражение усиливается после пота, шерсти, мыла или стресса.
</a:t>
            </a:r>
            <a:endParaRPr lang="en-US" sz="1419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Псориаз и бляшки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Псориаз выглядит иначе: на коже возникают плотные красные бляшки с серебристыми чешуйками. Чаще всего они появляются на локтях, коленях, коже головы и требуют наблюдения врача.
</a:t>
            </a:r>
            <a:endParaRPr lang="en-US" sz="1406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кожу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состояния не связаны с плохой чистотой. Они могут обостряться волнами, поэтому важно не тереть кожу, не сдирать чешуйки и не использовать чужие мази без назначения.
</a:t>
            </a:r>
            <a:endParaRPr lang="en-US" sz="1389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высыпания мешают спать, болят или быстро распространяются, нужно сообщить взрослым. Врач поможет подобрать уход и лечение, чтобы уменьшить зуд и воспаление.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Экзема и псориаз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Чесотка: что это и почему важна помощь взрослого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зуда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Чесотку вызывает клещ, который проходит в верхний слой кожи и вызывает очень сильный зуд. Чаще всего он усиливается вечером и ночью, поэтому ребёнку трудно спать.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коже появляются мелкие красные узелки, следы расчёсов и иногда тонкие извилистые линии. Чаще страдают кисти, запястья, локти, живот, область между пальцами.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происходит при тесном длительном контакте, а также через общие постельные принадлежности, одежду и полотенца. Поэтому в семье обычно болеют не один, а несколько человек.
</a:t>
            </a:r>
            <a:endParaRPr lang="en-US" sz="1468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подозрении на чесотку нужен взрослый и врач: требуется лечение не только ребёнка, но и всех, кто жил с ним рядом. Иначе заражение быстро возвращается.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Ссадины и порезы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показывает, как действовать при небольшой ране и когда нужен врач.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поверхностных повреждений достаточно чистой воды и защиты раны, но при глубокой ране, укусе или сильном кровотечении нужна медицинская помощь.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первой помощи при ссадинах и порезах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ушибе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удара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удара появляются боль, припухлость и покраснение. Если место травмы можно двигать, лучше остановиться и дать ему покой.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часы прикладывают холод через ткань на короткие промежутки. Это уменьшает отёк и боль, но кожу нельзя растирать или греть.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обращаться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боль сильная, синяк быстро увеличивается, рука или нога плохо двигается, есть деформация или удар пришёлся в голову, нужен взрослый и врач.
</a:t>
            </a:r>
            <a:endParaRPr lang="en-US" sz="12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Укусы насекомых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95096" y="129556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очистить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укуса место лучше промыть водой с мылом, чтобы удалить следы слюны и грязи. Затем можно приложить холод через ткань на несколько минут.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95096" y="2535354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чесать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не расчёсывать укус, даже если зуд очень сильный. От расчесов кожа повреждается, и в ранку легче попадают микробы, вызывая воспаление.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695096" y="377515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отёк быстро растёт, появляется температура, сильная боль, сыпь по телу или трудно дышать, нужна срочная помощь взрослого и врача.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Ожоги: тепло и солнце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при ожоге важнее всего сразу остановить воздействие тепла и не пытаться «лечить» кожу домашними средствами.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ожог и чем больше площадь поражения, тем быстрее требуется помощь врача. Пузыри, ожог лица и большая площадь — особые поводы не ждать.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первой помощи при термических и солнечных ожогах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ожоги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Прекратить контакт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надо прекратить контакт с веществом: отойти от источника, снять загрязнённую одежду и сразу позвать взрослого. Чем быстрее удалён химикат, тем меньше он повредит кожу.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 промывать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Поражённое место промывают большим количеством прохладной проточной воды достаточно долго. Вода помогает смыть остатки вещества, поэтому промывание нельзя сокращать в надежде на быстрое улучшение.
</a:t>
            </a:r>
            <a:endParaRPr lang="en-US" sz="1411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усиливать ожог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тереть кожу, мазать её кремами, маслами или лекарствами без назначения. Такие действия могут удержать вещество на коже и усилить повреждение.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Обратиться за помощью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промывания нужен взрослый и, при необходимости, врач. Особенно это важно, если пострадали глаза, лицо, большая площадь кожи или вещество неизвестно.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222047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2046" y="2363077"/>
            <a:ext cx="239175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222047"/>
            <a:ext cx="310200" cy="2481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 трении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одежда и обувь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обувь, грубые швы и долгие тренировки создают постоянное трение. На коже появляются покраснение, жжение и иногда пузырь, особенно на стопах и бёдрах.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кожа влажная, она повреждается быстрее. После спорта, душа или бассейна важно вытереться насухо, надеть чистые носки и не оставлять мокрую одежду.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 кожу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место трения защищать пластырем, менять обувь на подходящую и не игнорировать боль, мозоли и ссадины возникают реже и заживают спокойнее.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помощь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признаков, при которых нельзя откладывать обращение за помощью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риск проблем с кожей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привычки заметно снижают риск инфекций, раздражения и травм кожи.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профилактика работает лучше всего, если она постоянная: гигиена, защита от солнца и личные вещи уменьшают риск многих проблем с кожей.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профилактике кожных заболеваний и травм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Кожа: замечать, защищать, обращаться вовремя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лучше защищена, когда мы замечаем изменения вовремя, не трогаем раны грязными руками и не делимся личными вещами. При боли, гное, температуре, отёке или ухудшении состояния сразу обращайтесь к взрослым.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2026-07-26T03:37:44Z</dcterms:created>
  <dcterms:modified xsi:type="dcterms:W3CDTF">2026-07-26T03:37:44Z</dcterms:modified>
</cp:coreProperties>
</file>