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самодержавной модели власти: укрепление центра, реформы суда и армии, усиление роли церкви.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Московия в 1530–1550-х гг.: реформы Ивана Грозного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Василия III в 1533 году усилились боярские распри и ослабла регентская власть. Московское государство продолжало объединение земель, но сохраняло пережитки местничества. Одновременно на рубежах нарастали угрозы — Казань, Крым, Литва.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России середины XVI 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Московии к началу самостоятельного правления Ивана IV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Боярские группировки конкурировали за влияние при дворе, а население платило за последствия: войн, поборов и произвола наместников. Долговечная система управления не складывалась.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порядки и привычка к «вольностям» на местах мешали выстраивать единые правила. Управление большим государством требовало новых механизмов контроля и ответственности должностных лиц.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 века требовались централизация власти, упорядочение суда и налогов, укрепление обороны границ и подчинение местной знати. Без этого страна оставалась уязвимой и управлялась рывками.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Ивана IV и опыт боярского насилия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Малолетний правитель и борьба кланов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родился в 1530 году, а в 1547 году был венчан на царство, приняв титул царя всея Руси. Его ранние годы прошли на фоне ожесточённой борьбы боярских кланов за власть.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недоверия и курс на централизацию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укрепил недоверие к знати и повлиял на политический стиль будущего царя. В дальнейшем он стремился к более жёсткой централизации и к личному контролю над ключевыми решениями.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угрозы → реформы: логика 1540–1550-х годов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последовательность преобразований и институциональных шагов в первые годы правления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Избранная рада: ближайшее окружение царя-реформатора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ядро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Избранная рада не была официальным государственным органом, но задавала направление реформ в 1540–1550-х годах. Именно её участники обсуждали курс и поддерживали практические шаги.
</a:t>
            </a:r>
            <a:endParaRPr lang="en-US" sz="978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служителей и образованных советников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 входили священник Сильвестр и митрополит Макарий. Благодаря их авторитету преобразования связывались с идеей порядка и «правильности» царского правления.
</a:t>
            </a:r>
            <a:endParaRPr lang="en-US" sz="985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практики и служилый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Адашев представлял практическую сторону реформ, ориентированную на управление и дисциплину. Такой подход усиливал опору на служилых людей, а не только на придворные договорённости.
</a:t>
            </a:r>
            <a:endParaRPr lang="en-US" sz="958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широкий политический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группе относился князь Андрей Курбский и другие влиятельные деятели. Их участие помогало сочетать укрепление порядка с интересом к работе государства как системы.
</a:t>
            </a:r>
            <a:endParaRPr lang="en-US" sz="9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1895370"/>
            <a:ext cx="4014300" cy="18949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1549–1550-х годов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решения, которые сделали государственное управление более единым и регулярным.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охватывали сразу несколько «узлов» управления: законы, аппарат, армию и местную администрацию, что и создавало эффект усиления центра.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материалам о реформаторском курсе 1540–1550-х годов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1549 года и новая политическая практика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расширял привычный круг обсуждений: царские решения опирались не только на бояр, но и на согласие служилых и земских слоёв. Это снижало влияние одних только придворных групп.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1549 года стал шагом к сословно-представительной форме монархии. На заседаниях обсуждали потребности государства, злоупотребления наместников и вопросы суда и порядка.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результатом становилось ощущение «общей ответственности» за состояние дел. Такая практика помогала выстраивать управляемость, когда страна сталкивалась с внешними угрозами и внутренними проблемами.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1550 года: единое право и контроль власти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уделялось борьбе со взяточничеством: наказания ужесточались. Усиление контроля делало злоупотребления менее «выгодными» и повышало предсказуемость решений.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ограничивал произвол наместников и повышал ответственность должностных лиц. Тем самым суд всё больше становился связанной с центром системой, а не набором местных практик.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1550 года подтвердил право царя и центральной власти на законодательную инициативу. Это усиливало идею единого правового пространства для разных территорий.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был увеличен размер пожилого, что укрепляло финансовую зависимость крестьян от землевладельца. Следовательно, унификация права затрагивала и социальные отношения на местах.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усиливалась центральная власть при реформах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связывали разные сферы в единую управленческую логику: центр задавал правила, а местные структуры получали меньше свободы трактовки.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рост значимости центра приходился на суд и армию: через них государство получало рычаги контроля и устойчивость. Местное управление и налоги усиливались заметно, церковь поддерживала идеологию.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шкала по направлениям реформ (суд, армия, местное управление, налоги, церковь); точные численные значения не приводятся в исходных данных
</a:t>
            </a:r>
            <a:endParaRPr lang="en-US" sz="4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Приказная система как новый аппарат управления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приказов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1550-е годы сложилась сеть приказов: каждый ведал своей сферой — внешними контактами, службой, жалобами, финансами или судом. Это снижало хаос и делало управленческие решения предсказуемыми.
</a:t>
            </a:r>
            <a:endParaRPr lang="en-US" sz="1092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Посольский и Разрядный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Посольский приказ обеспечивал дипломатическую работу, а Разрядный координировал службу и назначение воевод. Связь ведомств с центром помогала быстрее реагировать на события и управлять ресурсами.
</a:t>
            </a:r>
            <a:endParaRPr lang="en-US" sz="1068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Челобитный контроль жалоб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Челобитный приказ обрабатывал обращения, помогая учитывать претензии подданных к должностным лицам. Такой канал связи уменьшал «глухоту» местных властей и повышал управляемость системы.
</a:t>
            </a:r>
            <a:endParaRPr lang="en-US" sz="1091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 судебная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приказы отвечали за сборы, учет средств и судебные вопросы. Благодаря распределению функций государственный аппарат становился более регулярным: решения центр принимал быстрее и точнее.
</a:t>
            </a:r>
            <a:endParaRPr lang="en-US" sz="10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1550 году появились стрельцы — первое постоянное пешее войско в России на государственном жалованье. Регулярность содержания и обучения повышала боеспособность армии и делала её пригодной для длительных походов и обороны границ.
</a:t>
            </a:r>
            <a:endParaRPr lang="en-US" sz="988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и опора на служилое дворянство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преобразования усилили поместное войско: служба была связана с земельным обеспечением. Такая система поддерживала постоянный интерес дворян к государевой службе и укрепляла дисциплину под контролем центра.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4171" y="950175"/>
            <a:ext cx="6495659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преобразования и их результаты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1550-х годов меняли не только состав войска, но и принципы управления службой, дисциплины и подготовки к боевым действиям.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реформах середины XVI века (без привязки к одному документу).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усиливали регулярность войска: через жалованье, учет служилых, дисциплину и развитие техники, а также через закрепление связи службы с интересами царской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кормлений и реформа местного управления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1550-х: отмена кормлений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Наместников и волостелей, содержавшихся за счет местного населения, перестали финансировать по старой модели. Это уменьшало личный произвол и зависимость управления от поборов.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губных и земских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местах активизировались губные и земские органы, опиравшиеся на выборных представителей. Государство получало больше управляемости, а жители — больше контроля за должностными лицами.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общегосударственным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 выстраивалось в логике общих норм, а не прежних «воль» наместников. Центр укреплял надзор, и сборы становились более регулярными.
</a:t>
            </a:r>
            <a:endParaRPr lang="en-US" sz="11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 после отмены кормлений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передает именно тенденции: после реформы местная власть сильнее зависела от центра, а выборные структуры становились заметнее в повседневном управлении.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— снижение «феодальной автономии» на местах: суд, сборы и дисциплина постепенно включались в общегосударственный порядок.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описательных характеристик реформ местного управления в середине XVI века (качественная оценка).
</a:t>
            </a:r>
            <a:endParaRPr lang="en-US" sz="5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идеология самодержавия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Митрополит Макарий выступал одним из заметных идеологов церковного единства и царской власти. Его влияние укрепляло связь духовной традиции и государственных целей, формируя общий язык власти и общества.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Венчание Ивана IV на царство в 1547 году усилило международный и внутренний статус монарха. Соединение государственных институтов с церковным авторитетом стало важным инструментом легитимации самодержавия.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поддерживала укрепление единой власти и объясняла её богоустановленный характер. Это помогало оформлять политические решения как часть «общего порядка», а не только как волю правителя.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Стоглавый собор 1551 года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1551: созыв Стоглавого собора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получил название по сборнику решений «ста глав». Он систематизировал подход к религиозной практике, чтобы сделать её одинаковой по всей стране и избежать разночтений.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обрядов и норм богослужения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Стоглав закрепил правила проведения богослужений и требования к церковной дисциплине. Это усиливало контроль духовенства и делало религиозную жизнь более управляемой.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связки церкви и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собора поддержали общую стратегию эпохи: единая религиозная политика должна была помогать единству государства. Церковь становилась не только духовным, но и институциональным союзником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кризиса управления к централизованной системе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реформ 1540–1550-х гг. в связке политических институтов, армии и местного управления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реформ Ивана IV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изменения укрепляли армию, а приказная система повышала регулярность администрации. Законодательные шаги усиливали роль центральной нормы и ограничивали произвол на местах.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1540–1550-х годов стали опорой для централизованного государства нового типа: власть усиливала управление, упорядочивала порядок службы и делала решения более согласованными.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росло значение служилых людей, особенно дворянства, поскольку государство связывало служебные обязанности с ресурсами и ответственностью. Так формировалась новая социальная опора власти.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противоречия сохранялись: боярская оппозиция, зависимость крестьян и напряженность между властью и обществом не исчезли. Отсюда — предпосылки будущих кризисов второй половины XVI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которые закрепили новый облик Московии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Ивана Грозного в 1530–1550-х гг. сделали Московию более единой и управляемой: усилились самодержавие, приказный аппарат, служилое дворянство, судебная унификация и контроль над местной властью, хотя зависимость от личности царя и социальные противоречия остались.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2026-05-12T18:31:40Z</dcterms:created>
  <dcterms:modified xsi:type="dcterms:W3CDTF">2026-05-12T18:31:40Z</dcterms:modified>
</cp:coreProperties>
</file>