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9. Осенины к нам пришли!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Осенины: песни, урожай, игры и радость осени.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Осенины: праздник урожая и песни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 встречали после завершения полевых работ. Люди благодарили за урожай, пели, водили хороводы, играли и угощали друг друга дарами осени. На уроке музыки этот праздник помогает услышать народную песню, ритм и дружное звучание.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музыке: спокойная, яркая, немного волшебная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мелодии часто звучат плавно и напевно, будто листья тихо кружатся в воздухе. В них легко услышать дождь, ветер и мягкий шорох сада.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осени становится задумчивой и тихой. Тогда она напоминает о тумане, пустеющем поле и небе, которое медленно темнеет к вечеру.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осень бывает и весёлой: если звучат песни об урожае, музыка наполняется светом, движением и радостью общего праздника.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краски осени в песнях и картинках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в золотом уборе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легко узнать по светлым берёзам, которые словно надевают золотые платья. Между ними мерцает мягкий солнечный свет, а под ногами лежит ковёр из листьев. Такая картина сразу создаёт тихое и тёплое настроение.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сад и корзины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осень часто приходит с яблоками, рябиной и спелыми плодами. На рисунке уместны корзины с урожаем, ветви деревьев и тёплые краски дня. Всё это показывает, как красиво и щедро заканчивается осень.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её особенности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Передаётся из поколения в поколение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Народную песню не сочиняет один человек для себя. Её поют в семьях, на праздниках и в деревнях, поэтому она живёт долго и запоминается многим людям.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петь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повторяются слова и строки. Благодаря этому их легко запомнить, подхватить всем хором и спеть без страха ошибиться, даже если ты поёшь не очень громко.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об осени и труде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осенних песнях говорят о хлебе, поле, саде, дожде и благодарности за урожай. Слова в них ясные и тёплые, как осенний солнечный день.
</a:t>
            </a:r>
            <a:endParaRPr lang="en-US" sz="10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услышать в осеннем празднике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слышны хлопки и притопы: они задают бодрый ритм, чтобы всем было удобно двигаться в круге и не сбиваться с шага.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вступают голоса. Люди поют дружно, звонко и немного напевно, будто один большой хор собрался на тёплом дворе.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хороводов появляются возгласы, смех и весёлые переклички. От этого праздник кажется живым, шумным и очень настоящим.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становится спокойнее, если звучит благодарность за урожай. Тогда ритм мягче, а песни напоминают тёплый разговор после общего труда.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— главный символ Осенин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Каравай на праздничном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каравай ставили в центр стола как знак достатка и уважения к труду людей. Рядом лежали пироги, лепёшки и колосья, а вышитый рушник делал стол особенно нарядным и торжественным.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колосьев и запах печи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напоминал, что зерно выросло не само: его вырастили, собрали и испекли с заботой. Колосья пшеницы и ржи рядом с караваем подчёркивали связь поля, труда и праздничного угощения.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Осенины в деревне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после полевых работ труд превращался в праздник в семье и в деревне.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719065"/>
            <a:ext cx="324900" cy="25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пели на Осенины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поле и хлебе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песнях вспоминают труд земледельцев, золотые поля и спелый хлеб. Простые слова помогают всем почувствовать, как много заботы нужно, чтобы вырос урожай.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саде и дарах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Пели и о яблоках, грушах, ягодах и щедром саде. Такие песни звучат тепло и радостно, будто сама осень пришла в гости с корзиной угощений.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дружным припевом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припевы: их поют громко, дружно и вместе. Повторяющиеся строки делают песню весёлой и помогают участвовать даже тем, кто поёт впервые.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— любимая игра-песня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соединяет песню и движение. Люди идут по кругу, держатся за руки и делают простые шаги, чтобы всем было легко и весело участвовать.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 хороводе похож на солнце. Он напоминает о дружбе, согласии и том, что на празднике никто не остаётся в стороне.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хоровода можно петь, улыбаться и менять направление движения. Поэтому он похож сразу и на игру, и на маленький музыкальный спектакль.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игры для детей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ладонях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выходят во двор и собирают разноцветные листья в маленькие букеты и корзинки. Потом они сравнивают формы, ищут самый большой кленовый лист и смеются, когда шуршание под ногами звучит почти как музыка.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Урожайные старты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весёлой площадке ребята переносят яблоки, шишки и овощи в корзинки, будто помогают собрать богатый урожай. В этих играх важно не спешить, а действовать дружно, потому что каждая находка становится маленькой победой всей команды.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угощения появлялись на осеннем столе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всегда были плоды нового урожая: яблоки, груши, орехи и ягоды. Они показывали, что осень щедро одарила людей и что в доме ждут гостей с радостью.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играли пироги и лепёшки, приготовленные из муки и овощных начинок. Такой стол напоминал, что хлеб и угощение появляются благодаря труду многих людей.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делал праздник особенно тёплым и праздничным, а блюда из овощей добавляли столу простоты и домашнего уюта. Всё вместе создавало ощущение достатка и благодарности.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7951" y="3197878"/>
            <a:ext cx="135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труд: кто помогает урожаю стать праздником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выращивают хлеб и овощи, заботятся о поле и вовремя собирают урожай. Без их труда на осеннем столе не было бы каравая, каши и душистых пирогов.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Садоводы ухаживают за яблонями, грушами и ягодными кустами, чтобы плоды были крепкими и сладкими. Их работа особенно заметна, когда корзины наполняются спелыми фруктами.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 превращают зерно в ароматный хлеб, булочки и пироги. Именно поэтому праздник так часто связывают с благодарностью за хлеб — главным знаком достатка и тепла.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 листья для украшения, перебирают овощи и помогают накрывать стол. Так они учатся бережно относиться к каждому плоду труда и понимать ценность общей помощи.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гроздья рябины сразу создают настроение праздника: они заметны среди жёлтых листьев и словно зажигают осенний пейзаж. Такие ветки красиво смотрятся в букетах, венках и украшениях для класса.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рябина была одним из самых любимых осенних деревьев. Её тёплый красный цвет хорошо сочетается с коричневыми и золотыми оттенками и напоминает о щедрой, нарядной осени.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— яркий знак осени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готовится к зиме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осень помогает растениям, птицам, животным и людям подготовиться к холодному времени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пословиц на слайде помогают увидеть главный смысл Осенин: осенью важно трудиться вовремя и ценить собранные плоды.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пословицы особенно ясно напоминают, что труд и бережливость помогают встретить зиму спокойно.
</a:t>
            </a:r>
            <a:endParaRPr lang="en-US" sz="223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пословицы и поговорки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на осеннем празднике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сарафан и рубаха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сарафан, рубаха с орнаментом и аккуратный пояс сразу делают образ нарядным и тёплым. Такие вещи хорошо подходят для Осенин, потому что в них слышится настроение деревенского праздника и уважение к народной традиции.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Платок, который добавляет уюта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 на плечах или на голове делает костюм мягким и домашним. Он особенно красиво смотрится рядом с красными, жёлтыми и оранжевыми оттенками, словно поддерживает осенние краски на самом празднике.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 в школе: как праздник становится уроком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приносят листья, овощи, фрукты и поделки из природного материала. Класс украшают в тёплых осенних цветах, чтобы сразу почувствовать настроение праздника.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 народных песен, коротких стихов и загадок об осени. Ребята слушают, подпевают и замечают, как музыка помогает оживить тему урока.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сценки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весёлые игры, небольшие сценки и задания на смекалку. Здесь всем нужно быть внимательными, дружными и немного артистичными.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класс обсуждает, что дала осень людям и почему важно благодарить за урожай. Так урок соединяет музыку, чтение, природу и совместную работу.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праздник Осенины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 помогают замечать красоту вокруг: жёлтые листья, рябину, спелые яблоки и тёплый свет осеннего дня. Даже обычный лист в это время кажется маленьким чудом.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учит слушать народную музыку и чувствовать её живой ритм. В песнях, хороводах и припевках слышны дружба, радость и голос многих людей сразу.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 напоминают о труде взрослых и детей, которые выращивают, собирают и бережно хранят урожай. За каждым ломтиком хлеба стоит забота, терпение и старание.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праздник учит благодарности, доброте и взаимопомощи. Когда рядом общий стол, песня и хорошее настроение, становится ясно: вместе людям намного теплее.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Осенины: праздник щедрой осени и добрых людей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Осенины напоминают, как важно благодарить за хлеб, уважать труд и радоваться простым осенним дарам. В песнях, играх и угощениях живёт тёплое чувство общего праздника.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2026-05-24T20:47:08Z</dcterms:created>
  <dcterms:modified xsi:type="dcterms:W3CDTF">2026-05-24T20:47:08Z</dcterms:modified>
</cp:coreProperties>
</file>