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606" y="2381250"/>
            <a:ext cx="3304988" cy="255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её придатки защищают тело каждый день.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покровы человека: первый барьер организма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9132" y="206200"/>
            <a:ext cx="3275537" cy="2625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коже нужна наша забота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покровы не только закрывают тело, но и постоянно помогают ему приспосабливаться к среде: защищают, чувствуют прикосновения, сохраняют влагу и поддерживают здоровье подростка.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всё тело и образует прочный, но гибкий барьер. Она состоит из трёх слоёв, которые вместе защищают организм, участвуют в обмене тепла и воспринимают внешние воздействия.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Придатки кожи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кожным покровам относят волосы, ногти, потовые и сальные железы. Эти структуры дополняют работу кожи: защищают, смазывают поверхность, помогают удерживать тепло и обеспечивают удобство движений.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коже находятся чувствительные окончания, которые сообщают мозгу о прикосновении, боли, давлении, тепле и холоде. Благодаря им человек быстро реагирует на изменения вокруг и избегает опасности.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состоят кожные покровы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Эпидермис: наружный защитный слой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состоит из многослойного эпителия. Его клетки постепенно поднимаются к поверхности, ороговевают и слущиваются, поэтому наружный слой кожи непрерывно обновляется и остаётся плотным.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от внешней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эпидермис первым встречает воду, грязь, трение и микробы. Он помогает удерживать влагу внутри организма и уменьшает влияние неблагоприятных факторов окружающей среды.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меланина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эпидермисе находятся меланоциты, которые вырабатывают меланин. Этот пигмент определяет оттенок кожи и частично защищает её от вредного воздействия ультрафиолетового излучения.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Тонкий, но важный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эпидермис очень тонкий, без него кожа быстро теряла бы влагу и хуже справлялась бы с защитой. Его состояние особенно заметно при сухости, ожогах и раздражении.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3534" y="1205475"/>
            <a:ext cx="288956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Дерма: прочность, питание и упругость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кожи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Коллагеновые и эластические волокна образуют прочный каркас дермы. Благодаря им кожа выдерживает растяжение, возвращает форму после движения и остаётся упругой.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дермы доставляют клеткам кислород и питательные вещества, а также помогают отдавать или сохранять тепло. Поэтому этот слой участвует в питании кожи и терморегуляции.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окончания в дерме воспринимают прикосновение, давление, боль, тепло и холод. Именно они позволяют быстро замечать изменения на поверхности тела и реагировать на них.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Придатки кожи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дерме расположены волосяные фолликулы, потовые и сальные железы. Они связаны с ростом волос, выделением пота и смазкой кожи, что поддерживает её нормальное состояние.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жировая клетчатка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подкожной клетчатке накапливается жир, который организм использует как источник энергии. Такой запас особенно важен, когда питание становится менее регулярным или потребность в энергии возрастает.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уменьшает потерю тепла, потому что жир плохо проводит тепло. Благодаря ему тело медленнее остывает, особенно в холодную погоду и при длительном пребывании на улице.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ударов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жировая клетчатка смягчает механические воздействия и частично оберегает внутренние органы от повреждений. Толщина слоя зависит от возраста, питания и двигательной активности.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кожа защищает организм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защитной реакции кожи при повреждении или попадании микробов.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работает непрерывно и одновременно выполняет несколько задач, поэтому её значение для организма гораздо шире, чем просто покрытие тела.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обобщённые учебные данные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кожи и их значение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защиту, но почти равномерно представлены и другие функции, поддерживающие стабильность внутренней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слоя кожи отличаются строением и задачами, но работают как единая система.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защищает, дерма обеспечивает питание и чувствительность, а подкожная клетчатка сохраняет тепло и служит запасом энергии.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слоёв кожи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 ногти как часть кожных покровов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8330" y="13393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волосами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помогают защищать кожу головы от перегрева и переохлаждения, а брови и ресницы уменьшают попадание пыли и пота в глаза, делая защиту более заметной.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6975" y="25035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из кератина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состоят из твёрдого кератина. Они прикрывают кончики пальцев, уменьшают риск травм и помогают удерживать мелкие предметы, когда нужна точность движений.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26975" y="367910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 ногти растут всю жизнь, но скорость роста зависит от возраста, питания и общего состояния организма. Поэтому их внешний вид часто отражает здоровье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и сальные железы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выделяют пот, который испаряется с поверхности кожи и помогает охлаждать тело. Так организм защищается от перегрева во время движения, жары и физической нагрузки.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секрет смазывает кожу и волосы, уменьшает сухость и делает поверхность более устойчивой к трению, ветру и холоду. Это особенно важно для сохранения защитного слоя кожи.
</a:t>
            </a:r>
            <a:endParaRPr lang="en-US" sz="1462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период полового созревания работа этих желёз нередко усиливается. Из-за этого кожа может становиться более жирной, а уход за ней должен быть регулярным, но щадящим.
</a:t>
            </a:r>
            <a:endParaRPr lang="en-US" sz="14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пубертате изменения идут неравномерно: активнее всего реагируют сальные железы и потоотделение, а уход требует большей аккуратности.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школьной биологии и гигиене подростков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кожи в подростковом возрасте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подростковая кожа чаще нуждается в регулярной гигиене и бережных средствах, чем в агрессивном очищении.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и поддержание температуры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тепло, сосуды кожи расширяются, а потоотделение усиливается. Так поверхность тела отдаёт больше тепла и помогает не перегреться.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обычных условиях кожа поддерживает стабильную температуру тела и не допускает резких потерь воды и тепла. Это важно для работы всех органов.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холоде сосуды сужаются, кожа теряет меньше тепла, а подкожная жировая клетчатка дополнительно сохраняет его. Организм дольше остаётся в безопасных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737" y="509171"/>
            <a:ext cx="262687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 орган чувств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в коже помогают распознавать лёгкое касание и давление. Благодаря им человек чувствует предметы, одежду и изменения поверхности вокруг себя.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Болевые рецепторы быстро сообщают о повреждении или опасности. Это помогает вовремя отдёрнуть руку, избежать травмы и защитить ткани.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передают информацию о температуре окружающей среды. Они помогают телу реагировать на жару и холод ещё до появления серьёзного дискомфорта.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чувствительность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пальцах, губах и лице чувствительных окончаний больше всего. Поэтому именно эти участки лучше всего различают прикосновение, давление и мелкие изменения.
</a:t>
            </a:r>
            <a:endParaRPr lang="en-US" sz="11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повреждения кожи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Ссадина на колене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на асфальт верхний слой кожи стирается, и появляется болезненная ссадина. Через такое повреждение микробам легче попасть внутрь, поэтому участок нужно очистить и защитить от загрязнения.
</a:t>
            </a:r>
            <a:endParaRPr lang="en-US" sz="118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 и воспаление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укуса насекомого или животного кожа может отекать, зудеть и воспаляться. Если участок расчёсывать, риск попадания микробов возрастает, а след от повреждения может стать заметнее.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на руке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поверхность или пар быстро нарушают целостность кожного барьера. Кожа краснеет, может появиться боль и пузырь, а глубокое повреждение заживает дольше и требует осторожного ухода.
</a:t>
            </a:r>
            <a:endParaRPr lang="en-US" sz="12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кожей: базовый алгоритм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правилах ежедневной гигиены и бережного ухода за кожей школьника.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ухудшают состояние кожи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привычки и условия чаще всего вредят коже и к чему это может привести.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кожи часто ухудшают повседневные привычки, поэтому профилактика начинается с чистоты, умеренности в питании и защиты от солнца.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гигиене и школьной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причин связана с работой организма, а часть — с окружающей средой и привычками ухода. Это помогает вовремя замечать риски.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 и материалы по гигиене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причины проблем с кожей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проблемам кожи можно частично помочь через режим, гигиену и защиту от внешних факторов.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быстрый цикл обновления помогает коже сохранять защитные свойства и восстанавливаться после мелких повреждений.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3–4 недели
</a:t>
            </a:r>
            <a:endParaRPr lang="en-US" sz="6132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в среднем требуется коже, чтобы полностью обновиться.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покровы защищают тело, помогают чувствовать мир и поддерживают постоянство внутренней среды. Бережный уход, чистота, сон и питание особенно важны в подростковом возрасте, когда кожа меняется быстрее.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покровы: защита, ощущение и здоровье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2026-06-01T10:11:58Z</dcterms:created>
  <dcterms:modified xsi:type="dcterms:W3CDTF">2026-06-01T10:11:58Z</dcterms:modified>
</cp:coreProperties>
</file>