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Лермонтов: поэт, прозаик, драматург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Лермонтова — о свободе, одиночестве и силе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эпоха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непростое время после 1812 года, когда в России усиливались порядок и цензура. В литературе Лермонтов продолжил Пушкина и сделал романтизм более трагическим и напряжённым.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15 октября 1814 года в Москве, в дворянской семье, связанной с богатой культурной средой.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смерти матери его воспитанием занялась бабушка Е. А. Арсеньева. Значительная часть детства прошла в Тарханах.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 дало ему хорошую подготовку, но чувство одиночества сопровождало будущего поэта с ранних лет.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переживания и впечатления детства позже стали важной основой для его лирики и образов героев.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М. Ю. Лермонтова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поэта и их значение для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прожил недолго, но успел создать произведения, которые определили его место в русской литературе.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ранние интересы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университетском пансионе, затем в Московском университете. Там он серьёзно занимался, хотя учёба длилась недолго.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чтения и первые опыты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увлёкся литературой, историей и чтением европейских авторов. Уже в юности Лермонтов пробовал писать стихи и искал свой голос.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него влияли Байрон, Жуковский и Пушкин, а также традиции европейского романтизма, где важны свобода, мечта и внутренний конфликт.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в его текстах всё заметнее звучат бунт, разочарование, одиночество и борьба человека с самим собой.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стихотворные опыты Лермонтова относятся к подростковому возрасту и показывают его ранний интерес к поэзии и сильным чувствам.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Лермонтова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говорит не прямо, а через образы героя, пейзажа и внутреннего монолога.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особенно важны одиночество и стремление к свободе — именно они задают общий тон.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мотивов поэтических текстов М. Ю. Лермонтова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«Смерть поэта»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1837 году Лермонтов написал это стихотворение после гибели А. С. Пушкина. Текст быстро разошёлся в списках и сразу привлёк к автору внимание.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смелой защитой достоинства поэта и обвинением светского общества. Именно оно принесло Лермонтову широкую известность и первую ссылку на Кавказ.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пейзажи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виды помогали Лермонтову передавать чувство свободы, опасности и величия природы. Пейзаж у него часто связан с настроением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наблюдения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Лермонтов видел военную жизнь и людей разных народов. Эти впечатления сделали его прозу и стихи более живыми и точными.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произведения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кавказские мотивы в поэме «Мцыри» и в романе «Герой нашего времени», где природа помогает раскрыть характеры.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роман «Герой нашего времени»
</a:t>
            </a:r>
            <a:endParaRPr lang="en-US" sz="2771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наблюдениях Лермонтова на Кавказе и размышлениях о поколении 1830-х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как литературный герой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производит впечатление человека сильного и наблюдательного: он быстро замечает слабости других, умеет держаться уверенно и не боится трудных решений, но редко раскрывает свои настоящие чувства.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внутренняя проблема — скука и недоверие к людям. Он словно заранее ждёт разочарования, поэтому часто действует холодно, даже когда понимает, что ранит близких и самого себя.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героя, у которого есть ум, воля и смелость, но нет ясной цели. Печорин много размышляет о жизни, однако не находит дела, которое дало бы ему смысл.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писатель говорит о человеке, которому тесно в привычном мире. Печорин не умеет обрести покой, потому что его сила не превращается в добро или счастье.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эпизоды в поэме «Мцыри»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к свободе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 решается вырваться из монастыря, который кажется ему тюрьмой. Несколько дней на воле становятся для него настоящей жизнью, полной света, движения и надежды, хотя счастье оказывается недолгим.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герой словно впервые чувствует себя частью большого мира. Шум реки, лес, ночь и гроза подчёркивают его силу духа и помогают понять, как высоко он ценит свободу и родную землю.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без победы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побега Мцыри снова оказывается в монастыре, но внутренне он не сломлен. Даже перед смертью он говорит о прожитых днях как о самом дорогом опыте, который нельзя отнять.
</a:t>
            </a:r>
            <a:endParaRPr lang="en-US" sz="11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творчества Лермонтова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отражает не количество текстов, а их заметность в школьном и литературном обзоре.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занимает главное место, но Лермонтов значителен и как автор поэм, прозы и драматических произведений.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обобщённая оценка по литературному обзору творчества М. Ю. Лермонтова; данные подобраны для сравнительной визуализации.
</a:t>
            </a:r>
            <a:endParaRPr lang="en-US" sz="10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«Маскарад» и тема светского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Арбенин попадает в мир, где внешняя вежливость скрывает зависть, сплетни и недоверие. Лермонтов показывает, как блеск салонов не защищает человека от душевной боли и ошибки.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чувство пьесы — ревность, которая растёт из подозрений и недосказанности. Из-за этого даже искренние отношения становятся опасными, а честь превращается в хрупкую и уязвимую ценность.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маскарада помогает увидеть двойную жизнь общества: люди надевают роли, скрывают истинные намерения и теряют доверие друг к другу. Поэтому личная трагедия героя становится и социальной драмой.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лет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Лермонтов, но успел создать собственный, узнаваемый голос в русской литературе.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поэта особенно заметна рядом с пушкинской эпохой: за очень малое время он сумел продолжить традицию и сделать её более тревожной и трагической.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произведений Лермонтова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помогает увидеть, как в разных жанрах повторяются главные темы его творчества.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Лермонтов возвращается к человеку в конфликте с обществом, судьбой и самим собой.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год и гибель поэта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1841 года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Пятигорске усиливается конфликт между Лермонтовым и Николаем Мартыновым. Напряжение между ними становится всё серьёзнее и приводит к дуэли.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снова находится на Кавказе, где продолжает службу и работает в привычной для него среде военных походов, горных пейзажей и напряжённых человеческих отношений.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дуэли Лермонтов погибает в возрасте 26 лет. Его ранняя смерть становится одной из самых печальных страниц в истории русской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Лермонтова великим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запоминаются не только сюжетом, но и точными наблюдениями за чувствами, сомнениями и характером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достоинства Лермонтова — глубокая психология и сильная лирика; именно они обеспечили ему особое место в классике.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оценка по ключевым признакам творчества М. Ю. Лермонтова.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Лермонтове сегодня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имя Лермонтова носят улицы, школы, библиотеки и музеи, а его произведения изучают в школе. Это показывает, что его темы остаются понятными и важными для новых поколений.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и Пятигорск сохраняют память о жизни и гибели поэта. Людей по-прежнему привлекают его честный взгляд на человека, сильные чувства и размышления о свободе и достоинстве.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Лермонтов важен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важен тем, что сумел показать человека с его сомнениями, гордостью и стремлением к свободе. Его произведения звучат современно, потому что говорят о вечных вопросах жизни.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2026-05-23T00:59:23Z</dcterms:created>
  <dcterms:modified xsi:type="dcterms:W3CDTF">2026-05-23T00:59:23Z</dcterms:modified>
</cp:coreProperties>
</file>