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0597" y="0"/>
            <a:ext cx="427285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пища превращается в вещества для роста и энергии?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в желудке и кишечнике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8" y="0"/>
            <a:ext cx="41523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продолжается пищеварение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глотания пища проходит через пищевод в желудок, а затем — в тонкий и толстый кишечник. Именно здесь основная часть переваривания и всасывания завершает путь еды в организме.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64119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пища попадает в желудок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Пищевой комок продвигается вниз благодаря волнообразным сокращениям стенок пищевода. Эти движения работают как мягкий толчок и помогают пище быстро и безопасно достичь желудка.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Перистальтика пищевода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Нижний пищеводный сфинктер открывается, когда пища проходит в желудок, а затем закрывается. Благодаря этому содержимое желудка не возвращается обратно в пищевод.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сфинктера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81650" y="3532486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не передаёт пищу в кишечник сразу. Он выпускает её небольшими порциями, чтобы кишечник успевал смешивать химус с соками и продолжать переваривание.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81650" y="3228938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Порционная подача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392" y="-28725"/>
            <a:ext cx="4148616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желудка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55150" y="142340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отделы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55150" y="162616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желудке различают кардиальную часть, дно, тело и привратник. Каждый отдел участвует в приёме пищи, её перемешивании и постепенном переходе в кишечник.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55150" y="408675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Складки и привратник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55150" y="428951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Складки слизистой позволяют желудку растягиваться при наполнении, а привратник регулирует переход пищи в двенадцатиперстную кишку, пропуская её постепенно.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55150" y="2311193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стенка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55150" y="2513949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Стенка желудка состоит из мощного мышечного слоя. Он сокращается и помогает перемешивать пищу с желудочным соком, превращая её в однородную массу.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555150" y="3198976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Слизистая оболочка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55150" y="3401732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желудок покрыт слизистой оболочкой, которая защищает его от действия кислоты и ферментов. Без этой защиты стенка органа могла бы повреждаться.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90606" y="3188538"/>
            <a:ext cx="374588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2470" y="3188538"/>
            <a:ext cx="428100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50875" y="1686040"/>
            <a:ext cx="428100" cy="428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вещества желудочного сока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1563700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Создаёт в желудке кислую среду, необходимую для работы ферментов, и помогает уничтожать многие микробы, попавшие вместе с пищей.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131112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Соляная кислота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22325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Покрывает стенки желудка тонким слоем и защищает их от действия кислоты и ферментов, чтобы орган не переваривал сам себя.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9738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Слизь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50725" y="21482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 расщепление белков на более простые части. В желудке он особенно важен для переваривания пищи, богатой белком.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18193" y="16860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Пепсин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желудочного сока и его роль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желудочного сока показывает, что в пищеварении важны не только ферменты, но и защитные вещества.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компонент необходим: одни создают условия для переваривания, другие защищают желудок и помогают смеси двигаться.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биологии, тема «Пищеварение в желудке».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Механическая обработка пищи в желудке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74050" y="1204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попадания в желудок пища накапливается и начинает смешиваться с желудочным соком. Сначала она ещё сохраняет форму, но постепенно теряет её.
</a:t>
            </a:r>
            <a:endParaRPr lang="en-US" sz="1019" dirty="0"/>
          </a:p>
        </p:txBody>
      </p:sp>
      <p:sp>
        <p:nvSpPr>
          <p:cNvPr id="10" name="Text 3"/>
          <p:cNvSpPr txBox="1"/>
          <p:nvPr/>
        </p:nvSpPr>
        <p:spPr>
          <a:xfrm>
            <a:off x="4174050" y="758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пищи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174050" y="2606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Сокращения стенок перемешивают содержимое до густой полужидкой массы — химуса. Так пища становится удобной для дальнейшего переваривания в кишечнике.
</a:t>
            </a:r>
            <a:endParaRPr lang="en-US" sz="1019" dirty="0"/>
          </a:p>
        </p:txBody>
      </p:sp>
      <p:sp>
        <p:nvSpPr>
          <p:cNvPr id="12" name="Text 5"/>
          <p:cNvSpPr txBox="1"/>
          <p:nvPr/>
        </p:nvSpPr>
        <p:spPr>
          <a:xfrm>
            <a:off x="4174050" y="2160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Перемешивание и химус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174050" y="4008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плотная и белковая пища задерживается в желудке дольше, а жидкость и лёгкие продукты проходят быстрее. Это помогает кишечнику работать без перегрузки.
</a:t>
            </a:r>
            <a:endParaRPr lang="en-US" sz="1019" dirty="0"/>
          </a:p>
        </p:txBody>
      </p:sp>
      <p:sp>
        <p:nvSpPr>
          <p:cNvPr id="14" name="Text 7"/>
          <p:cNvSpPr txBox="1"/>
          <p:nvPr/>
        </p:nvSpPr>
        <p:spPr>
          <a:xfrm>
            <a:off x="4174050" y="3562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Постепенный выход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химуса через кишечник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движения химуса и основные этапы обработки в кишечнике.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8087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5262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 двенадцатиперстной кишке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64088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тонкого кишечника химус встречается с желчью из печени и соком поджелудочной железы. Здесь пища получает сразу несколько «помощников», которые подготавливают её к окончательному расщеплению. Именно в этом месте начинается особенно активная работа по переработке жиров, белков и углеводов.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64088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желчи и пищеварительных соков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1263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Желчь не содержит ферментов, но помогает разбивать жир на мелкие капли. Благодаря этому ферментам легче действовать на жиры, как если бы большая жирная масса была разделена на множество маленьких частиц.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01263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жира становятся мельче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поджелудочной железы и кишечника
</a:t>
            </a:r>
            <a:endParaRPr lang="en-US" sz="2762" dirty="0"/>
          </a:p>
        </p:txBody>
      </p:sp>
      <p:sp>
        <p:nvSpPr>
          <p:cNvPr id="10" name="Text 2"/>
          <p:cNvSpPr txBox="1"/>
          <p:nvPr/>
        </p:nvSpPr>
        <p:spPr>
          <a:xfrm>
            <a:off x="727025" y="1328150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Амилаза расщепляет крахмал до более простых сахаров. Благодаря ей хлеб, каши и другие крахмалистые продукты становятся источником веществ, которые организм может использовать.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726650" y="1079575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Амилаза и углеводы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290300" y="4349700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работают эффективно только при нормальной температуре тела и подходящей кислотности среды. Если условия нарушаются, переваривание замедляется, а пища дольше остаётся в кишечнике.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289925" y="4101125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работы ферментов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102542" y="3342517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Трипсин и другие протеазы завершают расщепление белков до аминокислот. Эти вещества затем используются для роста, восстановления тканей и образования новых клеток.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102167" y="3093942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Протеазы и белки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914783" y="2335333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Липаза действует на жиры, помогая разложить их на более простые вещества. Этот процесс идёт лучше после того, как желчь раздробит жир на мелкие капли.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1914408" y="2086758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Липаза и жиры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8655"/>
            <a:ext cx="4348200" cy="1784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расщепляется и чем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тонком кишечнике основные вещества пищи окончательно превращаются в более простые соединения, которые могут всасываться и использоваться организмом.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химическая переработка пищи завершается именно в тонком кишечнике, где ферменты действуют совместно и доводят вещества до пригодной для всасывания формы.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пищеварению человека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94468"/>
            <a:ext cx="8424000" cy="21882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происходит всасывание в тонком кишечнике
</a:t>
            </a:r>
            <a:endParaRPr lang="en-US" sz="2713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66868"/>
            <a:ext cx="2520000" cy="6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стенка тонкого кишечника образует складки, ворсинки и микроворсинки. Благодаря этому площадь соприкосновения с пищевой массой резко возрастает, и всасывание идёт намного быстрее.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1444800"/>
            <a:ext cx="25200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рабочая поверхность
</a:t>
            </a:r>
            <a:endParaRPr lang="en-US" sz="1273" dirty="0"/>
          </a:p>
        </p:txBody>
      </p:sp>
      <p:sp>
        <p:nvSpPr>
          <p:cNvPr id="12" name="Text 4"/>
          <p:cNvSpPr txBox="1"/>
          <p:nvPr/>
        </p:nvSpPr>
        <p:spPr>
          <a:xfrm>
            <a:off x="6264000" y="1766868"/>
            <a:ext cx="2520000" cy="6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и лимфа разносят питательные вещества по всему организму. Так клетки получают энергию, строительный материал и вещества, необходимые для роста, восстановления и нормальной работы.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264000" y="1444800"/>
            <a:ext cx="25200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к клеткам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312000" y="1766868"/>
            <a:ext cx="2520000" cy="6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тонкую стенку ворсинок глюкоза и аминокислоты попадают в капилляры крови. Продукты распада жиров переходят в лимфатические сосуды, а затем тоже оказываются в кровотоке.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312000" y="1444800"/>
            <a:ext cx="25200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 кровь и лимфу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всасывания тонкого кишечника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площадь внутренней поверхности, тем больше питательных веществ успевает перейти в кровь и лимфу за короткое время.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Складки, ворсинки и микроворсинки создают огромную рабочую поверхность, поэтому тонкий кишечник способен эффективно всасывать пищевые вещества.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строения тонкого кишечника; диаграмма носит иллюстративный характер
</a:t>
            </a:r>
            <a:endParaRPr lang="en-US" sz="146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1425" y="3188538"/>
            <a:ext cx="321075" cy="42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0213" y="3231228"/>
            <a:ext cx="428400" cy="34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0100" y="1686040"/>
            <a:ext cx="321075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00894" y="1686040"/>
            <a:ext cx="374588" cy="428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питательных веществ по организму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157775" y="3650727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из ворсинок кишечника попадает в капилляры, затем с током крови поступает к органам и тканям, где используется как быстрый источник энергии.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в кровь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90225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распада жиров сначала всасываются в лимфатические сосуды ворсинок. После этого они поступают в кровоток и становятся доступными для клеток.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через лимфу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40645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обрабатывает поступившие вещества, регулирует их содержание в крови и запасает часть глюкозы в виде гликогена, который можно использовать позже.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печени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57400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Аминокислоты переносятся кровью и служат материалом для построения собственных белков организма, необходимых для роста, обновления тканей и работы ферментов.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Аминокислоты к клеткам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392" y="-28725"/>
            <a:ext cx="4148616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Толстая кишка: вода и бактерии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55150" y="142340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Всасывание воды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55150" y="162616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толстой кишке из содержимого активно возвращается вода, поэтому остатки пищи становятся более плотными. Вместе с водой всасывается часть минеральных солей, нужных организму.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55150" y="408675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здоровья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55150" y="428951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Нормальная микрофлора помогает сдерживать вредные микробы и поддерживает устойчивость пищеварительной системы. Поэтому состояние толстой кишки влияет на общее самочувствие человека.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55150" y="2311193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микрофлора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55150" y="2513949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Кишечные бактерии помогают перерабатывать остатки пищи и участвуют в образовании некоторых витаминов. Благодаря этому микрофлора поддерживает нормальную работу кишечника.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555150" y="3198976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содержимого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55150" y="3401732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продвижения по толстой кишке пищевые остатки теряют лишнюю влагу. Это делает их более оформленными и подготавливает к дальнейшему выведению из организма.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каловые массы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непереваренных остатков пищи через отделы толстого кишечника и момент возникновения позыва к дефекации.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длина помогает организму дольше удерживать пищевую массу и извлекать из неё максимум полезных веществ.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м
</a:t>
            </a:r>
            <a:endParaRPr lang="en-US" sz="6000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такова примерная длина тонкого кишечника, где происходит основная часть переваривания и всасывания пищи.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анатомии и физиологии человека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1813200"/>
            <a:ext cx="4348200" cy="21165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нормальной и нарушенной работы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отличить обычную работу пищеварительной системы от симптомов, которые могут указывать на проблему и требуют внимания.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появляются длительная боль, рвота или кровь в стуле, это уже не бытовая неприятность, а повод для обращения к врачу.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пищеварительной системе человека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008" y="1059725"/>
            <a:ext cx="3289284" cy="366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заболеваний пищеварительной системы
</a:t>
            </a:r>
            <a:endParaRPr lang="en-US" sz="2363" dirty="0"/>
          </a:p>
        </p:txBody>
      </p:sp>
      <p:sp>
        <p:nvSpPr>
          <p:cNvPr id="10" name="Text 2"/>
          <p:cNvSpPr txBox="1"/>
          <p:nvPr/>
        </p:nvSpPr>
        <p:spPr>
          <a:xfrm>
            <a:off x="4290300" y="1367339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 перед едой и употребление свежих продуктов снижают риск кишечных инфекций и пищевых отравлений. Особенно важно следить за чистотой воды и посуды.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289925" y="1059714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 безопасность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90300" y="4291146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Овощи, фрукты и крупы содержат клетчатку, которая помогает продвижению пищи. Достаточное количество воды делает стул мягче и помогает избежать запоров.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289925" y="3983521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клетчатка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290300" y="3316544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жирная и очень острая пища раздражает органы пищеварения. Более полезны умеренные порции, тщательное пережёвывание и спокойный темп еды без спешки.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289925" y="3008919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Умеренность в еде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290300" y="2341942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приёмы пищи помогают желудку и кишечнику работать ритмично. Когда человек ест слишком редко или слишком быстро, пищеварению становится труднее справляться с нагрузкой.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289925" y="2034317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режим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подготавливает пищу к дальнейшей обработке, тонкий кишечник завершает расщепление и всасывание, а толстая кишка возвращает воду и формирует отходы. Работа всей системы должна быть согласованной.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 — цепочка, где важен каждый отдел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2026-06-01T10:01:42Z</dcterms:created>
  <dcterms:modified xsi:type="dcterms:W3CDTF">2026-06-01T10:01:42Z</dcterms:modified>
</cp:coreProperties>
</file>