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шестерками и находить ответы быстро.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числа 6 на однозначные числа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умножение на 6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умеете складывать одинаковые числа и считать по 6. Теперь эту работу можно записывать короче: вместо длинного сложения использовать умножение и быстрее находить ответ.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простой старт таблицы: один раз по шесть — значит просто шесть.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 число остается таким же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на 1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предметов в каждой группе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корзинке лежит по 6 яблок. Потом корзинок становится больше, а яблок в каждой по-прежнему шесть. Так легко увидеть, что меняется только число групп, а не количество предметов в каждой группе.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корзинках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пенале спрятано по 6 карандашей, как будто они договорились не разбегаться. Если пеналов два или три, предметы удобно пересчитать одинаковыми группами. Это помогает увидеть смысл умножения очень ясно.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пеналах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кучки кубиков: в каждой кучке ровно 6 штук. Можно добавить еще одну такую же кучку и сразу понять новый ответ. Получается наглядный счет без спешки и путаницы.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столе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ответ в примере на 6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умножения к повторяющемуся сложению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6×1 = 6: один раз взяли шесть, и число не изменилось. Это удобная точка старта, с которой легко начинать таблицу без страха и спешки.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6×2 = 12: к шести прибавляем еще шесть. Такой шаг повторяется ровно и помогает услышать ритм счета шестерками.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ответа таблицы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6×3 = 18: снова добавляется шесть, и ответ становится больше на один такой же шаг. Эти три примера задают весь дальнейший ряд.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6×4 и 6×5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опора для следующего шага: к 18 нужно прибавить еще одну шестерку.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6×3 = 18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6 и получаем 24. Видно, как ряд двигается вперед без скачков.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6×4 = 24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прибавляем 6. Ответ 30 легко запомнить: это круглое число, которое приятно держится в памяти.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6×5 = 30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6 в жизни вокруг нас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часто встречается в привычных вещах: упаковках яиц, наборах фломастеров, коробках с игрушками и рядах одинаковых деталей. Такие примеры показывают, что умножение помогает считать реальные предметы, а не только слова в учебнике.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разложены одинаковыми группами, счет становится быстрым и аккуратным. Можно сразу понять, сколько всего конфет, карандашей или кубиков, если в каждой группе по 6. Математика здесь работает как очень вежливый помощник.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30 прибавить еще одну шестерку, выходит 36. Этот ответ удобно держать в памяти как середину ряда.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в середине таблицы и помогает запомнить весь ряд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таблицы умножения на 6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через сложение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пример 6×3 с помощью повторяющегося сложения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счета шестерками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ответ в таблице на 6 получается, если прибавить еще одну шестерку. Так ряд идет ровно и предсказуемо, без скачков и неожиданностей.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всегда один и тот же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6 к 12, потом к 18 и 24 помогает не сбиться в длинной таблице. Одинаковое прибавление делает умножение понятным и аккуратным.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без путаницы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замечают одинаковый шаг, ответы легче удерживаются в памяти. Достаточно помнить одно число и спокойно двигаться дальше по счету шестерками.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способ запомнить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Лесенка ответов от 6 до 36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ступенька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6, 12, 18 и 24 можно представить как подъем по ступенькам. Каждая следующая ступенька выше предыдущей ровно на 6, поэтому ряд легко увидеть и продолжить.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лесенка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числа как на лесенку, запоминать их становится веселее. Шаг одинаковый, значит, после 30 сразу идет 36, а дальше можно уверенно двигаться по таблице.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примеры: 6×7, 6×8, 6×9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пример в таблице на 6 дает 54. После него весь ряд от 6 до 54 уже собран.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6×9 = 54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добавляем одну шестерку к 42. Получается 48, и шаг остается таким же ровным.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6×8 = 48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предыдущему результату 36 прибавляем еще 6 и получаем 42. Ряд продолжается по знакомому правилу.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6×7 = 42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перейти от примера к ответу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пример 6×8 превращается в сумму одинаковых слагаемых и помогает получить правильный ответ без путаницы.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пары примеров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множители местами, ответ остается тем же. Поэтому 6×2 и 2×6 оба дают 12, и это удобно для быстрой проверки.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умножения помогает замечать ошибки. Если один ответ найден, его можно проверить через пример с перевернутыми множителями и убедиться, что все верно.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правило работает и дальше: 6×4 и 4×6 равны 24. Порядок чисел меняется, а результат остается одинаковым, как будто числа договорились.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ошибка: умножение и сложение не одно и то же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6×4 означает четыре одинаковые группы по 6. Здесь ответ 24, потому что число 6 повторяется несколько раз, а не просто прибавляется один раз.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6+4 числа складываются только один раз, и получается 10. Знак умножения показывает повторение, а знак сложения — обычное прибавление двух чисел.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умножение числа 6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действовать по шагам: заметить одинаковые группы, записать пример и проверить результат сложением.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 быстром счете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Меняй порядок примеров, чтобы память не привыкала к одной дорожке. Сегодня 6×3, потом 6×8, затем 6×5 — и голова работает бодрее.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вразброс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кажется знакомым, все равно полезно проверить себя еще раз. Внимательный взгляд помогает не перепутать 24 и 42, а это уже победа.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ответ внимательно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повторы без спешки делают счет надежным. Таблица на 6 запоминается лучше, когда заниматься понемногу, но каждый день.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спокойно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 учит быстро вспоминать нужный результат. Чем чаще ребенок отвечает сразу, тем увереннее он чувствует себя в таблице умножения.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Отвечай без долгой паузы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умножение на 6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или дома часто встречаются коробки, где лежит по 6 предметов. Это могут быть конфеты, яйца или карандаши. Когда таких коробок несколько, умножение помогает быстро узнать общее количество и не пересчитывать все по одному.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с одинаковыми наборами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можно увидеть парты, расставленные рядами, или карточки, лежащие одинаковыми кучками. Если в каждом ряду по 6 предметов, считать удобнее через умножение. Так ребенок сразу видит, сколько всего получилось, и не устает от длинного счета.
</a:t>
            </a:r>
            <a:endParaRPr lang="en-US" sz="1068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и группы в классе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Конструктор, фишки, кубики и цветные кружки отлично подходят для счета шестерками. Когда в каждой группе по 6 деталей, пример становится почти как игра. Математика в таком случае помогает собирать и считать быстрее, чем настоящий робот-помощник.
</a:t>
            </a:r>
            <a:endParaRPr lang="en-US" sz="1068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деталями и фигурами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 6 строится ровным счетом шестерками: 6, 12, 18, 24, 30, 36, 42, 48, 54. Если в группе по 6, умножение помогает считать быстро и без ошибок.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2026-05-20T15:12:56Z</dcterms:created>
  <dcterms:modified xsi:type="dcterms:W3CDTF">2026-05-20T15:12:56Z</dcterms:modified>
</cp:coreProperties>
</file>