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Востока в XVI—XVIII веках: общий обзор и ключевые темы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политических, культурных и экономических событий в странах Востока.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Восток представляет собой многообразие могущественных империй с яркой культурой и динамичными политическими изменениями, растущей экономической самостоятельностью и активными связями с Европой.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Востока в XVI–XVIII веках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империя: апогей и управление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обширными территориями и стратегическое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Сулеймане Великолепном Османская империя охватила Балканы, Восточное Средиземноморье и Северную Африку, что обеспечивало контроль над важнейшими торговыми маршрутами и укрепляло её политический статус.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Централизованная власть через систему визирей и дивана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управлялась с помощью высокоорганизованного аппарата — дивана и визирей, которые способствовали эффективному администрированию многочисленных провинций и поддержанию порядка.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 синтез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культура представляла собой слияние арабских, персидских и тюркских элементов, что выражалось в архитектуре, литературе и искусстве, формируя уникальное наследие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Сефевидов: религия и культура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шиитского ислама как государственной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Исмаил I утвердил шиизм, что способствовало консолидации власти и формированию уникальной религиозной идентичности Персии в XVI веке.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искусства и ремёсел при Аббасе I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правления Аббаса I отмечен выдающимися достижениями в ковроткачестве, миниатюре и архитектуре, особенно в Исфахане — культурной столице Сефевидов.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международное торговое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играла ключевую роль в международных торговых маршрутах, связывая Восток и Европу через обмен товарами и культурными ценностями.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Мин и Цин: административные реформы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укрепление бюрократии в эпоху Мин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Мин активно развивала систему чиновников, совершенствовала образование и проводила ирригационные проекты для увеличения сельхозпроизводства.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Маньчжурское завоевание и начало эпохи Цин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Цин установилась после маньчжурского вторжения, сохранив многие административные структуры и продолжив экономическое развитие страны.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внешняя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экспортировал чай, шелк и фарфор, а также импортировал серебро, что стало важным элементом его экономики и международных связей.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Великих Моголов: расцвет и культура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религиозных традиций при Акбаре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Акбар успешно сочетал исламские и индуистские традиции, что способствовало укреплению империи и развитию культуры толерантности.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Величайшие архитектурные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Фатехпур-Сикри и Тадж-Махал являются выдающимися памятниками, отражающими синтез архитектурных стилей и культурных влияний того времени.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база и масштабы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ремесла и международная торговля обеспечивали процветание, при этом территория империи достигала около 4 миллионов км² с населением более 100 миллионов.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эпоха мира Эдо и самурайская культура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стабильность под сёгунами Токугава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сёгуната обеспечивала мир и порядок, а деление провинций между даймё способствовало эффективному управлению страной.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культурных традиций 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Эдо расцвели театр Кабуки и поэзия хокку, что стало отражением уникальной самурайской и городской культуры.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изоляции и контролируемая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Сакоку ограничивала внешние контакты, позволяя торговать с иностранцами лишь через порт Нагасаки, что влияло на развитие экономики и политическую самостоятельность.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Дальневосточные и южноазиатские царства: торговля и войны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влияние между королевствами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Бирма, Сиам, Вьетнам, Малака и Камбоджа вели регулярные военные конфликты, стремясь укрепить центральную власть и расширить свои территории.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морской торговли и портовой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рост портов и торговых путей способствовал укреплению экономических связей и снижению изоляции региона.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культур Китая и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письменность и архитектурные традиции проникали в местные общества, способствуя культурному обогащению и интеграции.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восточных империй в начале XVIII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традиционно оставался самым населенным государством в регионе, чья плотность значительно превосходила остальные империи.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доминирующее демографическое положение Китая и важную роль восточных империй в мировой популяции начала XVIII 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 мировой рынок: торговля с Европой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европейских факторий в портах Востока и конкуренция морских держав стимулировали обмен технологиями, культурой и экономическим ростом.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XVI–XVIII веках восточные товары, включая пряности, шелк и фарфор, играли ключевую роль в мировой торговле, связывая Европу и Азию.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и маньчжурское влияние: перемены династий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династия Мин была свергнута маньчжурской династией Цин в 1644 году, что привело к новым административным реформам. В Индии ослабление могольской империи сопровождалось усилением местных княжеств и культурными смешениями.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Монгольские завоевания способствовали значительным сдвигам в политической карте Востока, меняя династии и власти в различных регионах. Особенно сильное влияние эти перемены оказали на Китай и Индию.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новшества Востока в XVI–XVIII веках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 укреплениях и тактиках появлялись инновации. Китайские инженеры создали многозарядные пушки и улучшали крепостные стены. Моголы применяли боевых слонов в сочетании с артиллерией, что давало преимущество в битвах.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армии региона активно использовали огнестрельное оружие и артиллерию. Османские янычары были одними из первых, кто оснащался мушкетами, что повышало их боеспособность и оказывало давление на противников.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4696"/>
            <a:ext cx="4867800" cy="24410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системы стран Востока: таблица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главные особенности управления ведущих восточных империй XVI–XVIII веков, подчёркивающие различия в устроении власти и административных моделей.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государства имели централизованную власть, но отличались по структуре управления и способу поддержания власти.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истории, хрестоматия по Всеобщей истории для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и ремёсла Востока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Истамбул — центр торговли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Истамбул был крупным портовым городом, где развивались мастерские по изготовлению ковров и оружия. Рыночные площади переполнялись ремесленниками и торговцами со всего Восточного Средиземноморья.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Эдо — самая большая агломерация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Эдо рос быстрыми темпами и стал крупнейшим городом мира с населением более миллиона человек. Здесь процветали ремёсла по изготовлению шелка, керамики и мастеров театра Кабуки.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— культурный и ремесленный центр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славился производством фарфора и шелка. Ремесленники объединялись в гильдии, создавая уникальные изделия, а в городе появлялись новые храмы и театры, отражавшие культурные традиции династий Мин и Цин.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сёгуната и изоляция Японии (Токугава)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646850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политика сакоку ограничивала внешние связи, позволяла иностранную торговлю лишь в Нагасаки и обеспечивала безопасность от иностранных влияний. Это сохранило уникальность японской культуры и общества.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46850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сёгунат Токугава установил жесткий контроль над страной через систему баку-хан, обеспечивая стабильность и порядок в провинциях. Центральная власть укрепляла монополию на военную силу.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технологические достижения Востока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совершенствование ремёсел и мелиорации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значительно развилось производство шелка и фарфора, а также улучшились ирригационные системы, что повышало урожайность и поддерживало рост населения и экономики.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— порох и кораблестроение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Османы внедрили передовые методы производства пороха и усовершенствовали кораблестроение, что способствовало их военной мощи и контролю над морскими торговыми путями.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инновации в орошении и металлургии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Могольская Индия развивала системы орошения полей и совершенствовала технологии обработки металлов, что улучшало сельское хозяйство и производство оружия, поддерживая экономическое процветание.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религии в жизни обществ Востока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конфуцианство стало официальной идеологией, распространяясь вместе с даосизмом и буддизмом. В Индии духовная терпимость позволяла сосуществование ислама и индуизма, а в Японии влияли синтоизм и буддизм, регулируемые властью сёгуната.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Османской империи ислам суннитского толка играл ключевую роль, устанавливая правовые нормы шариата и объединяя общество вокруг религиозных традиций и государственной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изменения границ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Османско-иранские войны за Месопотамию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между Османской империей и Персией Сефевидов велись за контроль над стратегически важной Месопотамией, постоянно влияя на политическую карту региона и расстановку сил на Востоке.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Маньчжурская экспансия в Китай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маньчжурами власти и установление династии Цин привели к переходу Китая к новому периоду, включающему реформы и усиление централизованной власти после долгой фазы военных столкновений.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в Индии и японские набеги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происходили войны между Моголами и маратхами, ослаблявшие империю. Японские войска совершали набеги на Корею с 1592 по 1598 год, что повлияло на политическую обстановку в регионе.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стран Востока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традиции и поэзия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общества создали богатое наследие: персидская поэзия восхищала изяществом, китайская каллиграфия была искусством письма, а японские хокку отражали краткость и глубину чувств.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 мирового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Запретный город в Пекине, великолепный Тадж-Махал и Голубая мечеть Стамбула — примеры архитектуры, влияющей на мировое искусство и символизирующие политическую мощь и религиозную значимость.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ремёсла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Фарфор, миниатюрные картины, резьба по дереву и ковроткачество были развити до высокого мастерства. Эти искусства отражали культурные традиции и поддерживали международные торговые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наследие Востока XVI–XVIII веков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Востока тех веков оказало глубокое влияние на современный мир, формируя культурные, экономические и политические основы, продолжая влиять на глобальные процессы и сегодня.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2026-05-10T15:52:59Z</dcterms:created>
  <dcterms:modified xsi:type="dcterms:W3CDTF">2026-05-10T15:52:59Z</dcterms:modified>
</cp:coreProperties>
</file>