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ресурсы: живое богатство Земли
</a:t>
            </a:r>
            <a:pPr algn="l" indent="0" marL="0">
              <a:lnSpc>
                <a:spcPct val="90000"/>
              </a:lnSpc>
              <a:buNone/>
            </a:pPr>
            <a:r>
              <a:rPr lang="en-US" sz="16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Биоресурсы — растения, животные, грибы и микроорганизмы, которые дают людям пищу, сырьё и лекарства.
</a:t>
            </a:r>
            <a:endParaRPr lang="en-US" sz="3617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биоресурсов важна для географии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распределены по Земле неравномерно: на них влияют климат, почвы и воды. Леса, поля и водоёмы обеспечивают страны пищей и рабочими местами. Поэтому состояние биоресурсов отражается на жизни людей.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480550"/>
            <a:ext cx="220800" cy="2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биологическим ресурсам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организмы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Биоресурсы воды — это рыба, моллюски и другие обитатели морей, рек и озёр. Они используются как источник пищи и важны для работы рыбной отрасли и местных экономик.
</a:t>
            </a:r>
            <a:endParaRPr lang="en-US" sz="1073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лесные дары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 древесные породы, культурные растения, ягоды, орехи и лекарственные травы. Они дают человеку пищу, сырьё для промышленности и природные вещества для производства лекарств.
</a:t>
            </a:r>
            <a:endParaRPr lang="en-US" sz="1038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(дикие и домашние)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человеку животные включают домашний скот и диких животных. Они дают мясо, молоко, яйца, шерсть, а также поддерживают устойчивость экосистем через пищевые связи.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водоросли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водоросли применяются в пищевой сфере, в переработке органики и иногда в получении полезных веществ. Кроме того, водоросли участвуют в жизни водных экосистем.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полезным относят дрожжи, бактерии и плесневые грибы. Они используются в хлебопечении и молочной промышленности, а также участвуют в получении некоторых лекарств и биотехнологических процессов.
</a:t>
            </a:r>
            <a:endParaRPr lang="en-US" sz="9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776" y="1736425"/>
            <a:ext cx="3771498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биологических ресурсов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различаются по назначению и рискам. Большинство угроз связано с нарушением условий жизни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требует охраны: защита экосистем и контроль добычи помогают сохранить и ресурсы, и сами условия их воспроизводства.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(обобщение школьного курса).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биологические ресурсы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спрос формируют питание и сельское хозяйство. Медицинские и промышленные применения нередко требуют редких видов и особых биологических свойств.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пищевого использования самая большая, но именно «технологические» направления сильнее зависят от сохранности редких организмов.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по направлениям использования (учебные материалы), доли условные для сравнения.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 важнейший биологический ресурс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леса человеку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важно сохранять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смолу, ягоды, орехи, грибы и лекарственное сырьё. В лесных экосистемах растут виды, которые служат источником питания и материалов не только сейчас, но и для будущих поколений.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защищает почву от эрозии и помогает удерживать влагу. Он поглощает углекислый газ, снижает силу ветра и создаёт среду обитания для множества животных и растений, включая птиц и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растения и урожайность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рис, кукуруза, картофель, овощи и бобовые обеспечивают базовый рацион. Урожайность зависит от климата, влаги, плодородия почвы, качества семян и соблюдения правил выращивания.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получать сорта, которые лучше приспособлены к засухе, холоду и заболеваниям. Благодаря этому поля стабильнее обеспечивают продуктами даже в неблагоприятные сезоны.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посевами включает борьбу с сорняками, правильное внесение удобрений и защиту от вредителей. Эти действия снижают потери урожая и уменьшают нагрузку на природные ресурсы.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устойчивее система земледелия, тем меньше потребность в расширении распашки. Сохраняются леса, степи и другие местообитания, от которых зависит биоразнообразие.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 мира и их значение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чаще всего выступают основой продовольствия для многих стран. Картофель особенно важен в умеренных широтах, а соя широко применяется как пищевая и кормовая культура.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культуры «закрывают» разные потребности: хлеб, крупы, корма. Устойчивость питания зависит от сохранения плодородия почв и нормального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сопоставление по значимости культур; числовые значения условные для визуального сравнения.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как биологический ресурс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дают человеку мясо, молоко и яйца, а также шерсть и кожу. В некоторых регионах они помогают обеспечивать транспорт и хозяйственные работы, дополняя сельское производство.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важны для экосистем: они участвуют в распространении семян, опылении и контроле численности других организмов. Их исчезновение снижает устойчивость природных 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цепочки питания связаны между собой: пропадает один вид — меняется баланс у других. Поэтому сохранение животных прямо влияет на стабильность природы и на условия жизни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биоресурса от природы к человеку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цикл: от добычи или выращивания до использования и повторного применения.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биологические ресурсы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реки и озёра дают человеку рыбу и других водных обитателей. Больше всего промысел развит там, где вода богата кормом и есть удобные места для добычи. Поэтому берега и крупные речные бассейны особенно важны для хозяйства и питания.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у побережий и на реках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растут в водоёмах и помогают экосистемам сохранять здоровье. Они участвуют в образовании кислорода и служат пищей многим организмам. Кроме того, водоросли используют как сырьё в промышленности, например для некоторых видов продукции и материалов.
</a:t>
            </a:r>
            <a:endParaRPr lang="en-US" sz="832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Водоросли: кислород и сырьё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водных видов может быстро снижаться при перелове и загрязнении. Если рыбу добывают слишком активно или в воду попадают вредные вещества, страдают не только взрослые организмы, но и их размножение. В результате водоём беднеет, а природные пищевые цепи нарушаются.
</a:t>
            </a:r>
            <a:endParaRPr lang="en-US" sz="792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перелов и загрязнение «ломают» водоём
</a:t>
            </a:r>
            <a:endParaRPr lang="en-US" sz="11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949" y="1736425"/>
            <a:ext cx="3601203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биологическим ресурсам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водят к снижению численности видов и ухудшению природных сообществ. Большинство из них связано с деятельностью человека и затрагивает не только отдельные организмы, но и целые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 угроз — утрата мест обитания и сильное давление на виды. При сочетании нескольких факторов природные системы восстанавливаются медленнее.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по охране природы и устойчивому природопользованию (без привязки к конкретной статистике).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видов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мест обитания особенно опасно: виды лишаются пищи, укрытий и мест размножения, а природные связи нарушаются. Поэтому этот фактор часто называют самым сильным.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причины действуют вместе, последствия усиливаются: снижается численность, растёт риск исчезновения и ухудшается устойчивость экосистем. Нужны меры по охране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и охране биологического разнообразия (обобщённые причины, 2025).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и редкие виды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нуждающиеся в защите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примеру, венерин башмачок и женьшень относятся к растениям, которые особенно уязвимы. Амурский тигр и снежный барс — животные, для которых важны сохранение среды и пресечение незаконной добычи.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«снежные» виды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виды связаны с особыми природными условиями: холодным климатом, горными районами или крупными территориями для охоты и размножения. Их сохранение требует длительных программ и контроля.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книгу попадают животные, численность которых резко падает или уже находится под угрозой исчезновения. Для многих видов важны охраняемые территории и ограничения на добычу и беспокойство.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защитить виды растений, которые становятся редкими из‑за сокращения мест обитания и чрезмерного сбора. Охрана включает контроль мест роста и запрет на разрушение природных участков.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сохраняют биологические ресурсы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подход: меры охраны работают эффективнее, когда дополняют друг друга и защищают экосистемы в целом.
</a:t>
            </a:r>
            <a:endParaRPr lang="en-US" sz="1131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4588" y="1517350"/>
            <a:ext cx="220800" cy="220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39430"/>
            <a:ext cx="220800" cy="176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ресурсы повторно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бумаги, раздельный сбор отходов и повторное использование материалов уменьшают нагрузку на леса и производство. Чем меньше отходов отправляется «на выброс», тем легче природе восстанавливаться.
</a:t>
            </a:r>
            <a:endParaRPr lang="en-US" sz="962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Сажайте и восстанавливайте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восстановление лесов помогают природе удерживать почву, сохранять влагу и создавать условия для жизни разных видов. Это снижает ущерб от вырубок и пожаров.
</a:t>
            </a:r>
            <a:endParaRPr lang="en-US" sz="1073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Проявляйте заботу о животных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животным означает отказ от действий, которые мешают их размножению и поиску пищи. Важно соблюдать правила в природе и не причинять вред местам обитания.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допускайте браконьерства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браконьерства — ключевая мера охраны биоресурсов. Незаконная добыча подрывает устойчивость популяций, особенно у редких видов, и может приводить к исчезновению местных форм.
</a:t>
            </a:r>
            <a:endParaRPr lang="en-US" sz="102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товары из устойчивого сырья
</a:t>
            </a:r>
            <a:endParaRPr lang="en-US" sz="1121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сырьё получено безопасными для природы методами, ресурсы воспроизводятся и не истощаются. Такой выбор поддерживает хозяйства, которые учитывают охрану экосистем и правила добычи.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использования леса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рубки лес восстанавливают, природе проще сохранить привычные условия для животных и растений. При этом уменьшается риск сильного нарушения почвенного покрова.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оценки показывают: чем меньше разрушение среды обитания, тем ниже риск эрозии и тем устойчивее лес. Рациональные методы поддерживают восстановление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описание последствий рубок и лесовосстановления (без конкретных статистических измерений, 2025).
</a:t>
            </a:r>
            <a:endParaRPr lang="en-US" sz="1028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биотехнологии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Дрожжи, бактерии и плесневые грибы участвуют в изготовлении хлеба, йогурта, сыра и кефира. Эти микроорганизмы помогают «перерабатывать» сырьё и придают продуктам вкус и нужную текстуру.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микроорганизмы применяют в медицине и пищевой промышленности, а также при переработке органических веществ. Так получают продукты и технологии, которые уменьшают отходы и поддерживают более рациональное использование сырья.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в пище: дрожжи и кисломолочные продукты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медицине и переработке веществ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352" y="1736425"/>
            <a:ext cx="2460346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в повседневной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день человек использует сразу несколько биологических ресурсов: еду, материалы и сырьё для производства. Ниже — примеры и то, что им угрожает.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происхождения продуктов и материалов помогает видеть, как охрана природы связана с повседневной жизнью и безопасностью питания.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курсу «География. Биологические ресурсы» и базам охраны природы (обобщённые примеры, без привязки к конкретной статистике).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обеспечивают людей пищей, сырьём, лекарствами и поддерживают устойчивость природных систем. Их запасы не бесконечны: леса вырубают, виды исчезают, водные — сокращаются из‑за загрязнения и переловов.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ресурсы нужно сохранять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2026-05-11T19:58:33Z</dcterms:created>
  <dcterms:modified xsi:type="dcterms:W3CDTF">2026-05-11T19:58:33Z</dcterms:modified>
</cp:coreProperties>
</file>