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Crime &amp; Technology: тема урока английского языка в 7 классе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Crime &amp; Technology: учим английский и правила безопасности в сети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урок полезен в 7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ежедневно пользуются телефонами, мессенджерами и играми, поэтому тема сразу связана с их опытом. На уроке ученики учатся понимать простые тексты, говорить о рисках и объяснять правила безопасности по-английски.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лексика по теме crime &amp; technology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6200" y="199160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существительные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crime, thief, hacker, scam, password, account, device, message, website и data помогают описывать цифровые угрозы и защищать личную информацию в простых ситуациях.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007278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глаголы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steal, hack, protect, report, block, share, warn, send, click и download нужны, чтобы говорить о действиях пользователей, мошенников и сервисов в сети.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38359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особенно важны устойчивые пары: steal money, hack an account, protect personal data, report a scam и block a user. Они легко запоминаются и часто встречаются в реальных сообщениях.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9443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message, website, account и password часто используются в переписке, играх и социальных сетях. Это делает тему понятной и полезной для повседневного общения на английском.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00522" y="199160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строить собственные фразы: protect your data, report suspicious messages, do not click links. Так ученики быстрее переходят от слов к речи.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Фишинг: как выглядит опасное сообщение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08887" y="118631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 на настоящее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Фишинговое сообщение может выглядеть как письмо от банка, магазина или школьного сервиса. Оно часто копирует знакомый стиль, чтобы вызвать доверие и заставить открыть ссылку.
</a:t>
            </a:r>
            <a:endParaRPr lang="en-US" sz="1088" dirty="0"/>
          </a:p>
        </p:txBody>
      </p:sp>
      <p:sp>
        <p:nvSpPr>
          <p:cNvPr id="12" name="Text 3"/>
          <p:cNvSpPr txBox="1"/>
          <p:nvPr/>
        </p:nvSpPr>
        <p:spPr>
          <a:xfrm>
            <a:off x="508887" y="1895105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Срочность и 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текст обычно торопит пользователя: your account is blocked, urgent action needed, verify now. Такие фразы мешают спокойно проверить адрес сайта и детали сообщения.
</a:t>
            </a:r>
            <a:endParaRPr lang="en-US" sz="1088" dirty="0"/>
          </a:p>
        </p:txBody>
      </p:sp>
      <p:sp>
        <p:nvSpPr>
          <p:cNvPr id="13" name="Text 4"/>
          <p:cNvSpPr txBox="1"/>
          <p:nvPr/>
        </p:nvSpPr>
        <p:spPr>
          <a:xfrm>
            <a:off x="508887" y="260389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личных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Мошенники часто просят code from SMS, password или payment details. Настоящие сервисы не требуют сообщать такие данные через случайные сообщения или неизвестные формы.
</a:t>
            </a:r>
            <a:endParaRPr lang="en-US" sz="1088" dirty="0"/>
          </a:p>
        </p:txBody>
      </p:sp>
      <p:sp>
        <p:nvSpPr>
          <p:cNvPr id="14" name="Text 5"/>
          <p:cNvSpPr txBox="1"/>
          <p:nvPr/>
        </p:nvSpPr>
        <p:spPr>
          <a:xfrm>
            <a:off x="510775" y="3312679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адресе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Признаком обмана может быть странный URL, лишний символ в названии сайта или необычное оформление страницы. Даже маленькая ошибка может указывать на поддельный ресурс.
</a:t>
            </a:r>
            <a:endParaRPr lang="en-US" sz="1088" dirty="0"/>
          </a:p>
        </p:txBody>
      </p:sp>
      <p:sp>
        <p:nvSpPr>
          <p:cNvPr id="15" name="Text 6"/>
          <p:cNvSpPr txBox="1"/>
          <p:nvPr/>
        </p:nvSpPr>
        <p:spPr>
          <a:xfrm>
            <a:off x="510775" y="4021482"/>
            <a:ext cx="4896300" cy="66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вызывает сомнение, не нужно нажимать link, отвечать или вводить данные. Лучше закрыть его, проверить источник отдельно и сообщить взрослому.
</a:t>
            </a:r>
            <a:endParaRPr lang="en-US" sz="10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появляются цифровые угрозы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сталкиваются с риском там, где много общения и быстрых ссылок: в чатах, играх и социальных сетях.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Мессенджеры и игры дают больше всего возможностей для контакта с незнакомцами, поэтому именно там особенно важны внимательность и проверка сообщений.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безопасности в интернете; оценочное распределение для иллюстрации урока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405048"/>
            <a:ext cx="202200" cy="1617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84828"/>
            <a:ext cx="202200" cy="20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04777"/>
            <a:ext cx="202200" cy="202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40951" y="3197878"/>
            <a:ext cx="189000" cy="216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мошенники используют короткие английские фразы
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809625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Click here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фраза часто ведет на поддельный сайт или вредную страницу. Она короткая, простая и заставляет действовать сразу, не проверяя адрес и источник.
</a:t>
            </a:r>
            <a:endParaRPr lang="en-US" sz="1045" dirty="0"/>
          </a:p>
        </p:txBody>
      </p:sp>
      <p:sp>
        <p:nvSpPr>
          <p:cNvPr id="13" name="Text 3"/>
          <p:cNvSpPr txBox="1"/>
          <p:nvPr/>
        </p:nvSpPr>
        <p:spPr>
          <a:xfrm>
            <a:off x="4305900" y="137792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Verify now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verify now создают впечатление срочной проверки аккаунта. На самом деле они могут использоваться, чтобы выманить пароль, код или другие личные данные.
</a:t>
            </a:r>
            <a:endParaRPr lang="en-US" sz="1045" dirty="0"/>
          </a:p>
        </p:txBody>
      </p:sp>
      <p:sp>
        <p:nvSpPr>
          <p:cNvPr id="14" name="Text 4"/>
          <p:cNvSpPr txBox="1"/>
          <p:nvPr/>
        </p:nvSpPr>
        <p:spPr>
          <a:xfrm>
            <a:off x="809637" y="3197874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 a prize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win a prize звучит привлекательно и вызывает интерес. Мошенники используют ее в сообщениях о подарках, чтобы человек открыл ссылку и оставил свои данные.
</a:t>
            </a:r>
            <a:endParaRPr lang="en-US" sz="1045" dirty="0"/>
          </a:p>
        </p:txBody>
      </p:sp>
      <p:sp>
        <p:nvSpPr>
          <p:cNvPr id="15" name="Text 5"/>
          <p:cNvSpPr txBox="1"/>
          <p:nvPr/>
        </p:nvSpPr>
        <p:spPr>
          <a:xfrm>
            <a:off x="4305900" y="3197875"/>
            <a:ext cx="26877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Update your details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update your details часто встречается в поддельных письмах от якобы официальных сервисов. Оно подталкивает пользователя ввести адрес, номер телефона или данные карты.
</a:t>
            </a:r>
            <a:endParaRPr lang="en-US" sz="104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6594"/>
            <a:ext cx="4794300" cy="9800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обычной и цифровой кражи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похищается в реальной и цифровой среде, как это происходит и какие следы остаются.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цифровых случаях следов обычно больше: переписка, входы в аккаунт и данные устройства помогают восстановить события быстрее, чем при обычной краже.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сопоставление по теме crime &amp; technology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footprint: цифровой след пользователя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3138" y="1063675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остается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действий в интернете сохраняются время входа, название устройства, переписка, лайки, геолокация, история просмотров и платежи. Эти данные помогают понять, что делал пользователь.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004216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публикуют сами подростки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фото, имя, школа, город и номер телефона. Такие сведения могут показаться безобидными, но они помогают незнакомцам узнать слишком много.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3735297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след трудно удалить полностью, потому что копии сообщений и изображений могут сохраняться на серверах и в других устройствах. Поэтому нужно думать перед публикацией.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466380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детали профиля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маленькая информация может стать полезной для мошенников: дата рождения, любимая игра, номер класса или список друзей. Чем больше данных открыто, тем выше риск.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7197459" y="1063680"/>
            <a:ext cx="1673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делиться только тем, что действительно нужно, и проверять настройки приватности. Это помогает уменьшить цифровой след и защитить личную жизнь.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расследуют интернет-преступление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работы с сообщением, перепиской и цифровыми следами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интеллект: помощь и новые риски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69425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 защите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 может находить подозрительные операции, фильтровать спам, проверять фотографии и замечать необычные действия в аккаунтах. Это ускоряет реакцию на возможную угрозу.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469375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Фальшивые голоса и фото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Fake voices и realistic fake photos позволяют мошенникам имитировать знакомых людей. Из-за этого школьникам важно перепроверять сообщения, даже если отправитель кажется знакомым.
</a:t>
            </a:r>
            <a:endParaRPr lang="en-US" sz="1157" dirty="0"/>
          </a:p>
        </p:txBody>
      </p:sp>
      <p:sp>
        <p:nvSpPr>
          <p:cNvPr id="11" name="Text 4"/>
          <p:cNvSpPr txBox="1"/>
          <p:nvPr/>
        </p:nvSpPr>
        <p:spPr>
          <a:xfrm>
            <a:off x="4820849" y="1517900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Поддельные видео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Deepfake videos выглядят очень убедительно и могут создавать ложное впечатление, будто человек сказал или сделал что-то на самом деле не происходившее.
</a:t>
            </a:r>
            <a:endParaRPr lang="en-US" sz="1157" dirty="0"/>
          </a:p>
        </p:txBody>
      </p:sp>
      <p:sp>
        <p:nvSpPr>
          <p:cNvPr id="12" name="Text 5"/>
          <p:cNvSpPr txBox="1"/>
          <p:nvPr/>
        </p:nvSpPr>
        <p:spPr>
          <a:xfrm>
            <a:off x="4822900" y="3220375"/>
            <a:ext cx="35340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технологии, тем внимательнее должен быть пользователь. Если сообщение вызывает сомнение, лучше остановиться, проверить источник и не делиться личными данными.
</a:t>
            </a:r>
            <a:endParaRPr lang="en-US" sz="11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защиты аккаунтов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меры работают лучше вместе: один пароль легко узнать, а дополнительные настройки снижают риск взлома и потери доступа к аккаунту.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сильные меры для школьников — уникальные пароли и двухфакторная защита; обновления тоже важны, потому что закрывают уязвимости.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оценка по материалам темы crime &amp; technology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54741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Biometrics: удобство и ограничения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508887" y="119641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вход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Отпечаток пальца и распознавание лица помогают быстро открыть телефон без длинного пароля. Это удобно, когда устройство нужно разблокировать часто и без лишних действий.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8887" y="2080242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замена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пароль можно изменить, то биометрические данные сменить намного труднее. Поэтому при утечке отпечатка или изображения лица риск остаётся надолго.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8887" y="2964065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данные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Биометрия связана с персональной информацией, поэтому её нельзя передавать посторонним или сохранять в ненадёжных приложениях. Важно понимать, где и как эти данные используются.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0775" y="3847887"/>
            <a:ext cx="4896300" cy="8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защита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Биометрия не заменяет осторожность: полезны блокировка экрана, обновления и проверка приложений. Лучше рассматривать её как дополнительный способ защиты, а не единственный.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594" y="919100"/>
            <a:ext cx="5999013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в сети на английском языке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безопасных и опасных действий помогает запомнить полезные английские фразы must / must not, should / should not в реальных ситуациях.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поведение в сети сводится к трём привычкам: не делиться секретами, проверять адреса и не отвечать незнакомцам.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crime &amp; technology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19425"/>
            <a:ext cx="324000" cy="259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687025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81" y="1675625"/>
            <a:ext cx="303450" cy="34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6819" y="1675625"/>
            <a:ext cx="30345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687025"/>
            <a:ext cx="324000" cy="324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Cyberbullying: основные проявления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Оскорбления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Обидные сообщения в чате или комментариях могут быстро повторяться и усиливаться. Даже короткая фраза способна задеть человека, если её видят многие одноклассники.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травля часто включает угрозы и давление, чтобы заставить человека молчать или подчиниться. Такие сообщения важно сохранять как доказательство и сразу сообщать взрослым.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Фейковые аккаунты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профили используют чужие фото и имена, чтобы обмануть или высмеять человека. Они помогают скрыть автора, но цифровые следы всё равно могут остаться.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фото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Пересылка личных фотографий без разрешения нарушает границы и может причинить серьёзный вред. Чем быстрее остановить распространение, тем меньше людей увидят материал.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действия — report, block, save evidence и ask for help. Эти слова полезно знать на английском, потому что они описывают понятные шаги защиты.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подростки чаще сталкиваются с риском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растёт там, где легко написать незнакомцу, получить ссылку или перейти в личный чат. В играх и соцсетях это происходит особенно быстро.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социальные сети дают самый высокий риск, а значит, там особенно важно не делиться кодами, фото и личными данными.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учебная оценка по материалам темы crime &amp; technology
</a:t>
            </a:r>
            <a:endParaRPr lang="en-US" sz="7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при подозрении на мошенничество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подозрительном сообщении или ссылке.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одно опасное действие в сети может привести к серьёзным последствиям, потому что сообщения, аккаунты и файлы оставляют цифровой след.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38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цифровых правонарушения особенно опасны для школьников: мошенничество, взлом аккаунтов и распространение вредоносных программ.
</a:t>
            </a:r>
            <a:endParaRPr lang="en-US" sz="1938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crime &amp; technology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технологии помогают полиции и экспертам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Базы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базам данных позволяет находить совпадения между именами, номерами и другими сведениями. Так специалисты быстрее связывают разные эпизоды в одно дело.
</a:t>
            </a:r>
            <a:endParaRPr lang="en-US" sz="1046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Платежи и устройства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платежей и проверка устройств показывают, куда были отправлены деньги и с какого телефона или компьютера выполнялось действие. Эти следы часто оказываются решающими.
</a:t>
            </a:r>
            <a:endParaRPr lang="en-US" sz="1046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и места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Камеры наблюдения помогают восстановить маршрут человека и сопоставить место события со временем. Это особенно полезно, когда нужно проверить, где именно произошёл инцидент.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файлы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удалённых файлов помогает вернуть переписку, фото или документы, которые могли быть спрятаны или удалены. Это даёт экспертам дополнительные доказательства.
</a:t>
            </a:r>
            <a:endParaRPr lang="en-US" sz="104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76589"/>
            <a:ext cx="4794300" cy="1960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технологии защиты: что они предотвращают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какие угрозы закрывают базовые цифровые инструменты и почему они особенно полезны для школьников.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инструменты защиты закрывают самые частые риски: слабые пароли, вредоносные файлы, уязвимости и потерю данных.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теме crime &amp; technology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урока: английский язык помогает говорить о безопасности в цифровом мире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ученики увидели, что слова crime, scam, account, data, protect и report нужны не только для чтения текстов, но и для безопасного поведения в интернете.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2026-05-31T04:32:03Z</dcterms:created>
  <dcterms:modified xsi:type="dcterms:W3CDTF">2026-05-31T04:32:03Z</dcterms:modified>
</cp:coreProperties>
</file>