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72" y="798653"/>
            <a:ext cx="3220602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корня в жизни растения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удерживает растение, снабжает его водой и питанием, помогает выживать и расти.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770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Корень: скрытая основа жизни растения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корень почти не виден, именно он удерживает растение в почве, добывает воду и минеральные вещества, а у некоторых растений ещё и запасает питательные вещества. От его работы зависит рост, цветение и урожай.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корня и его основные зоны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защищает самую верхушку корня, когда тот продвигается в почве. Благодаря чехлику молодые клетки меньше повреждаются и корень может расти дальше.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части клетки постоянно делятся и образуют новые ткани. Именно здесь создаётся запас молодых клеток, из которых затем формируются остальные участки корня.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роста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клетки увеличиваются в размерах, и корень постепенно удлиняется. Так растение может проникать глубже в почву и искать воду в более влажных слоях.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зоне находятся корневые волоски, которые контактируют с почвой. Они резко увеличивают площадь поглощения и помогают корню активно забирать воду и растворённые соли.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 питания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корневых волосков растение получало бы гораздо меньше влаги и солей. Поэтому они особенно важны для молодых растений, которые ещё не имеют мощной корневой системы.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выросты клеток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 — это очень тонкие выросты клеток, через которые корень всасывает воду и минеральные вещества из почвы. Они работают как множество маленьких «щупалец».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срок жизни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волосок живёт недолго, но на его месте быстро появляется новый. Поэтому корень не теряет способность поглощать вещества и продолжает нормально питать растение.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всасывания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растении корневых волосков очень много. Именно благодаря этому даже небольшая часть корня может поглощать достаточно воды, если почва не слишком сухая.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и поглощение воды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и питательных веществ в растении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ботаники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 только всасывает вещества, но и помогает растению оставаться устойчивым в почве.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растение через корень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воду: именно она сильнее всего поступает через корень и поддерживает жизнь растения.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ботаники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000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1226125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и роль почвы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помогает клеткам работать правильно и повышает устойчивость растения. Он важен для обмена веществ и делает растение более крепким.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нужен растению для роста зелёных частей, особенно листьев. Он помогает образовывать вещества, без которых растение развивается медленно и выглядит слабым.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 магний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укрепляет ткани, а магний входит в состав веществ, связанных с зелёной окраской листьев. Оба элемента необходимы для нормальной работы растения.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участвует в росте корней, образовании цветков и созревании семян. Без него растению труднее переходить от активного роста к плодоношению.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почве доступных минеральных солей, тем легче корню снабжать растение. Поэтому на плодородной почве растения обычно растут быстрее и выглядят сильнее.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корневой системы зависит от вида растения и условий его жизни.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стержневой и мочковатой корневых систем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система лучше заметна у растений с главным корнем, а мочковатая — у видов с множеством тонких корней.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ботаники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 опора и защита от внешних воздействий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опора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удерживают растение в почве и не дают ему упасть при ветре, дожде или случайном толчке. Без такой опоры надземная часть была бы гораздо уязвимее.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 для трав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 невысоких трав корни играют большую роль. Они удерживают растение после рыхления, сильного дождя и других изменений в почве.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после дождя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ливня или полива почва становится мягкой, и растение может наклоняться. Корни помогают ему сохранить положение и быстрее восстановить устойчивость.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закрепление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деревьев корни часто уходят глубоко и расходятся в стороны. Это создаёт надёжную основу, которая помогает удерживать крупное растение даже при сильной нагрузке.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09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Хранилище веществ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растений в корне накапливаются крахмал, сахара и вода. Эти запасы помогают пережить холод, засуху и начать рост весной.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выживании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Запасённые вещества поддерживают растение, когда условия становятся неблагоприятными. Благодаря этому корень работает не только как орган питания, но и как «склад».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корнеплоды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Морковь, свёкла, редька и батат ценятся как пищевые растения, потому что в их корнях накапливается много питательных веществ.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Запасающая функция корней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работает не отдельно: он поддерживает обмен веществ и помогает всему растению расти согласованно.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растения и вклад корня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диаграмме видно, что корень сочетает несколько жизненно важных функций, поэтому его роль сопоставима с ролью других органов.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школьному курсу ботаники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корни помогают пережить засуху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Влага уходит из почвы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длительном отсутствии дождей верхний слой почвы быстро пересыхает. Растение замедляет рост, а корни начинают работать как главный путь поиска воды.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Сохранение влаги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почва и мульча уменьшают испарение, поэтому вода дольше остаётся в прикорневой зоне. Это облегчает работу корней в жаркую погоду.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Рост в глубину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продолжают удлиняться и уходят в более влажные слои почвы. У некоторых растений это помогает добраться до воды, недоступной поверхностным корням.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Выживание растения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корневая система развита хорошо, растение легче переносит засуху и быстрее восстанавливается после неё. Сильные корни повышают шансы на рост и плодоношение.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 почвы к листу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школьной ботаники: вода перемещается от почвы через корень к листьям, где происходит испарение.
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 жизнь в почве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поддержка грибов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вокруг корней часто живут грибы. Они увеличивают площадь контакта с почвой и помогают растению получать воду и минеральные соли быстрее, чем в одиночку. Такое соседство особенно важно там, где влаги мало и питание распределено неравномерно.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живой дом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разрыхляют землю и создают в ней ходы, по которым легче проходит воздух и вода. Корням в такой почве проще расти и ветвиться. Чем активнее почвенные организмы, тем лучше условия для развития растения.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Азот, который возвращается в почву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рядом с корнями обогащают почву азотом. Это делает грунт более плодородным и помогает растениям строить листья, стебли и семена. Поэтому рядом с корнями идёт постоянный обмен веществ между растением и почвенной средой.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 корнеплоды используются в питании, медицине, кормлении животных и защите почвы.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корней для человека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полезны не только самому растению: они дают человеку пищу и лекарства, а также помогают сохранять плодородие и прочность почвы.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 и агрономия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повреждении корня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воды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корень обрезан или пересушен, растение уже не может нормально всасывать воду. Сначала листья теряют упругость, затем стебель поникает, а рост заметно замедляется.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вред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полив, рыхлая почва и осторожное обращение с корнями помогают сохранить их живыми. Полезно также не уплотнять землю вокруг растения после посадки.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при пересадке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пересадки особенно важно сохранить ком земли вокруг корней. Иначе растение теряет связь с почвой, дольше приживается и может даже погибнуть.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питания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Повреждённый корень хуже поглощает минеральные соли. Из-за этого растениям труднее наращивать новые листья, образовывать цветки и поддерживать работу всех 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одновременно работает как насос, якорь и хранилище, поэтому его вклад в жизнь растения особенно велик.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значение корня особенно заметно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главная задача корня — обеспечение водой, но без остальных функций растение тоже не сможет нормально жить.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ботаники
</a:t>
            </a:r>
            <a:endParaRPr lang="en-US" sz="9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корней у знакомых растений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одуванчика длинный прочный корень уходит глубоко в почву. Он помогает растению удерживаться на месте и получать влагу даже тогда, когда верхний слой земли уже подсох.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фасоли хорошо заметен стержневой корень с боковыми ответвлениями. Такая система помогает растению надёжно закрепляться в почве и активно всасывать воду и соли.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пшеницы мочковатая корневая система состоит из множества тонких корней. Она быстро разрастается и хорошо удерживает растение в рыхлой почве поля.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моркови главный корень утолщается и накапливает питательные вещества. Поэтому растение использует корень не только для питания, но и как запас на неблагоприятный период.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646" y="1085810"/>
            <a:ext cx="2757773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 урожайность культур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влаги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корни помогают растениям добывать воду из более глубоких слоёв почвы. Это особенно важно в сухую погоду, когда верхний слой быстро теряет влагу.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урожай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корни здоровы, культура легче переносит засуху, поливные паузы и другие трудные условия. В итоге растение чаще даёт более высокий и устойчивый урожай.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питание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развитая корневая система эффективнее использует удобрения и минеральные соли. Благодаря этому надземная часть растёт активнее, а растение формирует более сильные побеги.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 — скрытая основа жизни растения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незаметен на первый взгляд, но именно он удерживает растение, снабжает его водой и солями, накапливает запасы и помогает переживать трудные условия.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2026-05-31T19:39:35Z</dcterms:created>
  <dcterms:modified xsi:type="dcterms:W3CDTF">2026-05-31T19:39:35Z</dcterms:modified>
</cp:coreProperties>
</file>