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и меньше в математике 1 класса
</a:t>
            </a:r>
            <a:endParaRPr lang="en-US" sz="266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сравнивать числа и предметы: больше, меньше или поровну.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вокруг нас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можно всё: карандаши на парте, наклейки в альбоме, игрушки дома и даже яблоки в корзине. Это помогает быстро понять, где больше, где меньше и где поровну.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5, потому что при счёте оно идёт позже.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7 стоит дальше по счёту, чем 5. Значит, 7 больше 5 — и в числе, и в группе предметов.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сравнению чисел до 10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6, потому что при счёте оно встречается раньше.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стоит раньше 6 в числовом ряду. Значит, 3 меньше 6, как и меньшая группа предметов.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сравнению чисел до 10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предметов парами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предметы друг к другу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— самый удобный способ сравнить две группы. Яблоко к яблоку, кубик к кубику, пуговица к пуговице. Так видно, одинаково ли их количество.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видно, чего не хватает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группа закончилась раньше, значит, её меньше. Если после пар ещё остались предметы, значит, их больше. Этот способ очень точный и простой.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по порядку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начинается с числового ряда. Нужно вспомнить, какое число идёт раньше, а какое позже.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ищем место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Число, которое стоит дальше при счёте, больше. Например, 9 больше 6, потому что оно позже в ряду.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одинаковые, например 4 и 4, то они равны. Тут спорить не о чем — всё честно.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150" y="1594171"/>
            <a:ext cx="33705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9150" y="2774971"/>
            <a:ext cx="33705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062" y="3955771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&gt; показывает, что слева число или группа больше. У него «ротик» открыт в сторону большего значения, так его легко запомнить.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&lt; показывает, что слева число или группа меньше. Он помогает быстро записать ответ, не пересчитывая всё снова.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= ставят, когда числа или группы одинаковые. Он показывает, что ни одна сторона не больше и не меньше другой.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сравнить числа и предметы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сравнения количества, чисел и знаков.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предметы пересчитывают, чтобы не ошибиться на глаз. Так легко понять, где больше карандашей, мячей или кубиков, даже если группы выглядят похожими.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одной кучке 5 карандашей, а в другой 8, больше та, где предметов больше по счёту. Число помогает выбрать верный ответ без догадок.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мало, сравнение особенно удобно. Даже одна лишняя игрушка уже меняет результат, поэтому счёт всегда нужно делать внимательно и до конца.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количеству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можно не только количество, но и размер. Большой мяч больше маленького мяча, даже если их по одному. Здесь важно смотреть именно на размер.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башня выше низкой, а длинная лента длиннее короткой. Если сравнивать по-разному, легко запутаться, поэтому выбирают только одно свойство.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по размеру удобно брать похожие предметы. Тогда сразу видно, кто длиннее, выше или больше, и глаза работают как маленькие помощники математика.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размеру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длине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начало и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длину, нужно увидеть, где предмет начинается и где заканчивается. Карандаш, лента или дорожка сразу показывают, что из них протянулось дальше.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линейкой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похожи, помогает линейка. Она показывает длину точно, а если отрезки одинаковые, значит, они равны по длине.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более длинный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предмет тянется дальше другого, его длина больше. Более короткий предмет заканчивается раньше, и это легко заметить даже без счёта.
</a:t>
            </a:r>
            <a:endParaRPr lang="en-US" sz="14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9025"/>
            <a:ext cx="5898000" cy="5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весу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два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предметы для сравнения: камень, перо, рюкзак или игрушку. Важно держать в уме одно свойство — вес, а не размер и не цвет.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Определяем, что тяжелее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предмет весит больше, а лёгкий — меньше. Полный рюкзак обычно тяжелее пустого, поэтому сравнение по весу помогает не путать впечатление с настоящим результатом.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на весах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весах видно, какой предмет перевешивает. Если дети держат предметы в руках, они тоже замечают разницу, но точнее всего проверять её с помощью весов.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помогает сравнивать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показывает порядок чисел: что стоит раньше, а что позже. Чем правее число на ряду, тем оно больше, поэтому 7 больше 6 и 13 больше 12.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от 0 до 10 и дальше до 20 помогает не путать соседей. Если числа стоят рядом, можно быстро увидеть, какое из них больше, меньше или равно.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сравнение может запутать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выбрать только одно свойство: количество, длину, вес или само число. Иначе легко перепутать разные признаки и получить неверный ответ.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карандаш может быть совсем лёгким, а маленький камень — тяжёлым. Поэтому размер и вес не всегда совпадают, хотя глаза иногда уверенно спорят.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лента не обязана быть тяжелее короткой. Если сравнить не то свойство, получится смешная, но неверная математика, а в учебнике она не любит сюрпризы.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 выбран правильно, сравнение становится точным. Тогда можно честно сказать, что больше, что меньше и что одинаково, без лишних догадок.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столько же — это уже равенство.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двух группах одинаковое количество предметов, ставят знак =. Четыре и четыре равны: никто не обгоняет, никто не отстаёт.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сравнения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сравнение в задаче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перепутать, что именно сравнивается, и выбрать верный знак.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063" y="1594171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887" y="2774971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87" y="395577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 коротких задачах-историях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историях удобно считать наклейки, фишки и кубики. Ребёнок сразу видит, у кого предметов больше, у кого меньше и где их поровну.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и фишки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речь о дорожках или ленточках, сравнивают длину. Тогда важны слова «длиннее», «короче» и аккуратный взгляд на конец каждой линии.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Дорожки и ленточки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берут из жизни детей: в классе, дома или на прогулке. Поэтому сравнение становится понятным, а числа до 10 читаются почти как знакомые.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сюжеты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раскладывают кубики по кучкам и сразу видят, где их больше, а где меньше. Потом можно проверить ответ пересчётом и не спорить, как настоящие математики.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соберёт больше кубиков?
</a:t>
            </a:r>
            <a:endParaRPr lang="en-US" sz="1441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игры берут две ленточки, палочки или полоски бумаги. Ребёнок сравнивает их по длине и быстро находит, какая из них длиннее, а какая короче.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длиннее или короче?
</a:t>
            </a:r>
            <a:endParaRPr lang="en-US" sz="150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пуговицы и рисунки помогают искать равные группы. Такие задания учат замечать одинаковое количество без ошибок и делают сравнение весёлой тренировкой для глаз и счёта.
</a:t>
            </a:r>
            <a:endParaRPr lang="en-US" sz="1144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Поровну или нет?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сравнение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— значит больше по числу, количеству, длине или весу. Но сравнивать нужно только по одному признаку, чтобы ответ был точным и понятным.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сравнения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— значит меньше по тому же признаку. Если предметов меньше, они заканчиваются раньше; если число меньше, оно стоит левее в числовом ряду.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&gt;, &lt; и = записывают сравнение коротко и аккуратно. Они помогают не писать длинные объяснения, когда ответ уже ясен.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знака «ротик» открытая сторона смотрит на большее число. Этот маленький трюк часто помогает запомнить знак без лишних усилий.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точно и без путаницы
</a:t>
            </a:r>
            <a:endParaRPr lang="en-US" sz="2842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«больше», «меньше» и «равно» помогают разобраться в числах и предметах вокруг. Если выбрать один признак, всё становится яснее, а правильный знак находится почти сам.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2026-05-20T14:47:25Z</dcterms:created>
  <dcterms:modified xsi:type="dcterms:W3CDTF">2026-05-20T14:47:25Z</dcterms:modified>
</cp:coreProperties>
</file>