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равнины, горы и природные контрасты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17,1 млн км²: равнины и низменности соседствуют с горами на юге и востоке.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России так разнообразен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из‑за строения земной коры и движений плит. Старые и молодые участки суши развиваются по‑разному. Влияют и внешние силы: ледники, реки, ветер, море, а также современные тектонические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рельефа России — крупные равнины и горные области. К первым относят Восточно-Европейскую и Западно-Сибирскую, а также Среднесибирское плоскогорье.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тянутся в основном по югу и востоку страны: выделяются Урал, Кавказ, Алтай, Саяны и горы Дальнего Востока.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большую часть территории. На них часто много рек и широких долин, а высоты обычно невелики — поэтому там легче развивать хозяйство.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 образуют протяжённые полосы, из‑за чего меняются высоты, климат и растительность. Такие различия особенно заметны при поездках между регионами.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равнин и гор на территории России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гор и равнин, крупными формами выделяют низменности, возвышенности, плоскогорья и высокогорья.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 объясняет, почему большая часть населения и дорог тяготеет к более ровным территориям.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распределению форм рельефа; точный первоисточник в исходных данных не указан.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значительную часть европейской территории России и относится к крупнейшим равнинам мира. Высоты здесь обычно небольшие, а речные долины широкие и удобные для жизни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чередуются возвышенности и низменности, поэтому природные условия меняются на сравнительно небольших расстояниях. Здесь расположены Москва, Санкт-Петербург, Волга, Дон и многие плодородные районы.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одна из самых обширных низменных территорий планеты. Её поверхность очень ровная, а общий уклон направлен к северу.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плоского рельефа вода уходит медленно: поэтому здесь много болот, рек и озёр. Заболоченность особенно заметна в центральной и северной частях равнины.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высоты и обилие водоёмов влияют на растительный покров и хозяйство. Во многих районах важны осушительные мелиорации и бережное природопользование.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 России и их особенности
</a:t>
            </a:r>
            <a:endParaRPr lang="en-US" sz="2121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равнин показывает, что рельеф отличается высотой, степенью пересечённости и условиями для расселения.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равнины дают разные возможности: где рельеф ровнее и заселение проще, там активнее хозяйство; где территория низкая и заболоченная, условия сложнее.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атласам и учебникам географии (в исходных данных без привязки к одному изданию).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«ступень»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располагается между Енисеем и Леной: оно выше равнин, но не относится к горным системам. Перепады рельефа здесь образуют долины, плато и участки с разной высотой.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долины рек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расчленяют территорию: встречаются глубокие каньонообразные участки и крутые борта. Из‑за этого путь между населёнными пунктами усложняется и требует обходных маршрутов.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плато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территории характерны лавовые плато, связанные с древними излияниями. Они формируют более плотные участки поверхности и влияют на то, как размываются берега и склоны.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и сложные формы рельефа делают многие районы малодоступными. На практике это отражается на транспортной связности и на выборе мест для поселений.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вершины России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четверка самых высоких вершин показывает, что «максимумы» находятся в горных районах юга и востока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Кавказа и соседние высокогорья дают самые большие высоты, а северные и более внутренние участки чаще представлены меньшими вершинами.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вершин: данные общеизвестных справочников по географии (в исходных материалах приведены конкретные значения).
</a:t>
            </a:r>
            <a:endParaRPr lang="en-US" sz="662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и особенности Большого Кавказа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Кавказ включает Эльбрус — высшую точку России и Европы (5642 м). Для региона характерны высокие хребты, ледники и крутые склоны, где возможны сходы лавин. Рельеф сильно меняет местные условия.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горный рельеф влияет на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влияют на климат: осадки и температуры распределяются не одинаково по склонам. От рельефа зависят питание рек и расположение населённых пунктов, а также возможности для хозяйства в долинах.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— самые высокие горы России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рельеф России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тектонических и внешних процессов: от движения плит до следов рек, льда и ветра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горная граница между Европой и Азией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почти на 2000 км с севера на юг. Их часто считают естественной границей между Европой и Азией, потому что горные цепи заметно меняют ландшафт по обе стороны.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древняя горная система: со временем она сильно разрушилась под действием воды, льда и ветра. Поэтому вершины в среднем невысокие, а формы рельефа более сглаженные.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сосредоточены важные полезные ископаемые: руды металлов, каменный уголь и самоцветы. Разнообразие пород связано с давней историей тектонических процессов в этом районе.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горные районы России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Кавказ, Алтай, Саяны и Камчатку по высоте, возрасту и заметным особенностям. Эти различия помогают понять, почему горы выглядят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 отличаются не только высотой, но и возрастом и происхождением: от «молодого» вулканического рельефа Камчатки до более разрушенных древних систем Алтая и Саян.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курсам географии и описаниям основных горных областей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01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1081" y="1844204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ледников, рек и моря в формировании рельефа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сглаживали неровности Севера и оставляли следы своего движения: морены, скопления валунов и ледниковые озёра. Поэтому здесь часто встречаются «круглые» формы рельефа.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«вырезали» долины и формировали их строение. Со временем появляются террасы, овраги и поймы, где вода разливается во влажные сезоны.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воздействовали на побережья: создавали берега, косы и низкие участки. Эти процессы особенно заметны на северных берегах и в горных районах, где моря встречаются с возвышенностями.
</a:t>
            </a:r>
            <a:endParaRPr lang="en-US" sz="1292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с природой России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природные условия часто более однородны, поэтому земледелие и транспорт развиваются легче. В горах меняются температура и осадки по высоте — появляется высотная поясность.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площадь равнин велика, поэтому они чаще выбираются для хозяйства и строительства. Локальные особенности низменностей (возможная заболоченность) и возвышенностей заметно различают условия жизни.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без точных статистических долей; основана на качественных школьных описаниях влияния равнин, гор и низин на природу.
</a:t>
            </a:r>
            <a:endParaRPr lang="en-US" sz="594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жизнь людей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 строительства городов, дорог и крупных сельскохозяйственных районов: здесь проще прокладывать маршруты и меньше резких перепадов высот. Поэтому заселение обычно идёт активнее.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строительство и транспорт даются сложнее из‑за крутых склонов и узких долин. Зато там развиваются туризм, добыча полезных ископаемых и гидроэнергетика, потому что перепады высот дают энергию.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процессы, связанные с рельефом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характерны землетрясения на Кавказе, Камчатке и Сахалине, а также извержения вулканов на Камчатке. Эти явления связаны с тектонической активностью земной коры в отдельных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нередко происходят оползни и обвалы. Крутые склоны и разная устойчивость пород создают условия, при которых грунт может терять опору.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распаханных склонах и в местах с рыхлыми породами развивается оврагообразование. Сначала появляются промоины, затем они расширяются и быстро меняют поверхность земли.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особенно опасны для хозяйства и людей: могут разрушать дороги, постройки и сельхозугодья. Поэтому требуется изучать рельеф и учитывать его при планировании.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форм рельефа по высоте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территории, тем больше проявляются особенности высокогорных условий: холоднее климат, чаще встречаются каменистые участки и сложнее хозяйственное использование. Самые высокие зоны занимают меньше площади.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общий вывод: большая часть России приходится на невысокие формы рельефа, тогда как высокие горные области составляют меньшую долю. Поэтому разнообразие природы особенно заметно в региональных контрастах.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логики классификации по высоте; точные проценты по районам не представлены.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рельеф России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изучают по физическим картам, а также с помощью космических снимков. По ним хорошо видно, как устроены долины, хребты и равнины, даже если местность труднодоступна.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разрезы помогают понять «внутреннюю» историю пород: где они залегают и как менялись. Полевые наблюдения дополняют картину измерениями высот и описанием пород на 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анализируют следы древнего оледенения и другие признаки прошлого. Эти данные нужны, чтобы точнее представить строение территории, находить полезные ископаемые и оценивать природные риски.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складывается из сил природы и времени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сочетает обширные равнины, древние плоскогорья и высокие горы. Его формируют тектоника, ледники, реки, ветер и вулканизм, а итоговые формы влияют на климат, расселение, хозяйство и опасности.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2026-05-11T20:24:46Z</dcterms:created>
  <dcterms:modified xsi:type="dcterms:W3CDTF">2026-05-11T20:24:46Z</dcterms:modified>
</cp:coreProperties>
</file>