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Continuous: длительное действие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прошлое действие, которое длилось до другого момента?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 помогает точно передать длительность действия и его связь с более поздним событием в прошлом. Эта форма часто встречается в рассказах, пересказах и описаниях жизненных ситуаций школьников, где важны и процесс, и причина результата.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форма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прошлых момента связывает эта форма: один — начало действия, другой — момент, до которого оно длилось.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увидеть не только факт, но и продолжительность действия до прошлого события.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форма: как строится предложение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строится по схеме had been + V-ing. Вспомогательный глагол had остаётся одинаковым для всех лиц, а смысловой глагол получает окончание -ing.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звучит естественно в сообщениях о длительном прошлом действии: I had been studying for two hours. She had been playing volleyball before dinner. They had been waiting at the bus stop.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been не меняется и всегда сохраняется. Именно сочетание had been показывает, что действие началось раньше и продолжалось до другого момента в прошлом.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0391" y="1479875"/>
            <a:ext cx="351731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 во всех лицах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лицах Past Perfect Continuous сохраняет одну и ту же вспомогательную часть.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had не изменяется по лицам, поэтому форма остаётся одинаковой для всех подлежащих.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Past Perfect Continuous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вопросительная форма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строится так: had not been + V-ing, чаще в сокращении hadn’t been + V-ing. Пропуск слова been — одна из самых частых ошибок.
</a:t>
            </a:r>
            <a:endParaRPr lang="en-US" sz="175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начинается с Had: Had + подлежащее + been + V-ing? Такой порядок помогает сразу узнать время и правильно построить предложение.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been обязательно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отрицании, и в вопросе часть been сохраняется без изменений. Именно она вместе с had показывает связь действия с более ранним прошлым моментом.
</a:t>
            </a:r>
            <a:endParaRPr lang="en-US" sz="1749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hadn’t been sleeping long. Had they been waiting for a long time? We hadn’t been studying when the lights went out. Had he been working before the bell rang?
</a:t>
            </a:r>
            <a:endParaRPr lang="en-US" sz="17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и выражения времени
</a:t>
            </a:r>
            <a:endParaRPr lang="en-US" sz="319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заметить, что речь идёт о действии с длительностью и точкой отсчёта в 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for, since или связь с другим прошлым событием, Past Perfect Continuous часто подходит лучше всего.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Past Perfect Continuous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школьной и повседневной жизни
</a:t>
            </a:r>
            <a:endParaRPr lang="en-US" sz="3006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урока класс уже несколько минут обсуждал домашнее задание. Важно не только то, что разговор был, но и то, как долго он продолжался.
</a:t>
            </a:r>
            <a:endParaRPr lang="en-US" sz="1615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class had been talking about the homework for ten minutes before the teacher came in. Здесь видно, что действие длилось до другого момента в прошлом.
</a:t>
            </a:r>
            <a:endParaRPr lang="en-US" sz="1638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 пересказах и мини-сочинениях: они помогают передать хронологию событий и объяснить, почему что-то произошло позже.
</a:t>
            </a:r>
            <a:endParaRPr lang="en-US" sz="1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Past Perfect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когда действие в прошлом требует формы had been + V-ing.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Past Continuous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описывает действие, которое происходило в конкретный момент прошлого: I was reading at 7 p.m. В центре внимания — процесс в данный момент.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до другого события
</a:t>
            </a:r>
            <a:pPr algn="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 показывает, что действие длилось до более позднего прошлого момента: I had been reading for an hour before dinner. Здесь важна именно продолжительность.
</a:t>
            </a:r>
            <a:endParaRPr lang="en-US" sz="1254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отвечает на вопрос «что происходило в тот момент?», а Past Perfect Continuous — «как долго это продолжалось до того момента?». Это разные точки отсчёта.
</a:t>
            </a:r>
            <a:endParaRPr lang="en-US" sz="13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3750" y="3116978"/>
            <a:ext cx="25650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Past Perfect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часто встречаются рядом, но служат разным целям: одна показывает завершённость, другая — длительность. Поэтому выбор зависит от того, что именно нужно выделить.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завершён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нужен, когда важно, что действие уже закончилось раньше другого прошлого события. В центре внимания — итог, а не сам процесс или его продолжительность.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был в разгаре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 подчёркивает, что действие длилось до определённого момента в прошлом. Здесь важны время, течение действия и его связь с последующим событием.
</a:t>
            </a:r>
            <a:endParaRPr lang="en-US" sz="15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 рассказах, пересказах и сочинениях
</a:t>
            </a:r>
            <a:endParaRPr lang="en-US" sz="295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объяснить, почему герой выглядел уставшим, мокрым или опоздавшим. Она связывает результат в прошлом с действием, которое длилось раньше и привело к нему.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пересказах Past Perfect Continuous делает хронологию понятной: сначала действие продолжалось, потом случилось следующее событие. Благодаря этому рассказ звучит связно и логично, без путаницы во времени.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пережитого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мини-сочинениях такая форма добавляет точности, когда нужно показать, как долго длилось ожидание, тренировка или подготовка. Это делает текст более живым и содержательным.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пересказа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устном пересказе Past Perfect Continuous помогает не только назвать событие, но и показать его длительность. Это особенно полезно, когда нужно кратко и понятно объяснить прошлую ситуацию.
</a:t>
            </a:r>
            <a:endParaRPr lang="en-US" sz="16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прошедших времён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процесс, завершённость и длительность в трёх прошедших временах английского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показывает процесс, Past Perfect — результат, а Past Perfect Continuous — продолжительность действия до другого прошлого момента.
</a:t>
            </a:r>
            <a:endParaRPr lang="en-US" sz="1384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грамматических форм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подчёркивает каждое прошедшее время
</a:t>
            </a:r>
            <a:endParaRPr lang="en-US" sz="299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какая грамматическая форма сильнее связана с процессом, результатом или длительностью в 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 лучше всего передаёт длительность, Past Perfect — завершённость, а Past Continuous — действие в процессе.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времён, 2025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вспомогательные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говорить had was doing: в Past Perfect Continuous всегда используется had been + V-ing. Слово been обязательно сохраняется, иначе форма становится неправильной.
</a:t>
            </a:r>
            <a:endParaRPr lang="en-US" sz="1693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лишнее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 had не меняется по лицам, поэтому нельзя писать has или hads. Одна и та же форма подходит для I, you, he, we и they.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for и since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показывает длительность, а since — точку начала. Поэтому правильно: for two hours, since Monday, since 5 o’clock. Эти слова нельзя употреблять случайно как взаимозаменяемые.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форму без 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 нужен, когда есть второй прошлый момент, к которому длилось действие. Если такой точки отсчёта нет, лучше проверить, не подходит ли другая форма.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действие и внезапное событие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которую прервал дождь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шли по парку уже больше часа и обсуждали планы на выходные. Вдруг небо потемнело, и начался сильный дождь. Эта короткая перемена сразу изменила весь вечер и заставила их искать укрытие.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 с уроков под зонтом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долго шли домой после кружка и не спешили, потому что погода была тёплой. Но через несколько минут подул ветер, и начался ливень. Пришлось быстро раскрывать зонты и ускорять шаг.
</a:t>
            </a:r>
            <a:endParaRPr lang="en-US" sz="15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отрицания и 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отрицательных и вопросительных предложениях Past Perfect Continuous.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Past Perfect Continuous особенно полезно
</a:t>
            </a:r>
            <a:endParaRPr lang="en-US" sz="2634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особенно удобна, когда нужно объяснить, почему что-то произошло или почему человек выглядел уставшим. Она связывает прошлое действие с его заметным результатом.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событиях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Past Perfect Continuous помогает показать, что одно действие длилось до внезапного события. Так текст становится яснее, а последовательность эпизодов — понятнее для читателя.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пересказах и сочинениях эта форма делает описание точнее. Она помогает не просто назвать действие, а показать его длительность и связь с другим моментом в прошлом.
</a:t>
            </a:r>
            <a:endParaRPr lang="en-US" sz="13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Past Perfect Continuous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поможет быстро вспомнить значение, форму и основные признаки Past Perfect Continuous.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показать, как долго длилось действие до прошлого события, нужна именно эта форма. Главное — помнить порядок had been + V-ing.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 грамматике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 помогает показать, что действие началось раньше и длилось до другого момента в прошлом. Эта форма особенно полезна для точных, понятных рассказов и объяснений причин.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2026-05-31T05:54:47Z</dcterms:created>
  <dcterms:modified xsi:type="dcterms:W3CDTF">2026-05-31T05:54:47Z</dcterms:modified>
</cp:coreProperties>
</file>