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Art: лексика и темы для урока английского языка в 9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виды искусства по-английски и говорить о них уверенно.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arts and culture часто встречается в учебниках, на экзаменах и в устных ответах. Эта лексика помогает говорить о музеях, фильмах, книгах и проектах, используя простые модели: I like… My favourite art form is… Art helps people…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уроке английского: зачем это нужно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искусства по-английски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скульптура
</a:t>
            </a:r>
            <a:pPr algn="l" indent="0" marL="0">
              <a:lnSpc>
                <a:spcPct val="100000"/>
              </a:lnSpc>
              <a:buNone/>
            </a:pPr>
            <a:r>
              <a:rPr lang="en-US" sz="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 и sculpture — базовые слова культурной лексики. Они часто встречаются в текстах, заданиях на описание картинок и коротких диалогах о музее или выставке.
</a:t>
            </a:r>
            <a:endParaRPr lang="en-US" sz="1315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театр, кино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theatre и cinema помогают говорить о концертах, спектаклях и фильмах. Эти слова особенно полезны, когда нужно описать досуг, школьные события и любимые занятия.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танец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Literature и dance расширяют словарь для разговоров о книгах, чтении и сценическом движении. Они часто используются в темах о творчестве, эмоциях и выражении идей.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фотография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и photography нужны для описания зданий, городов и изображений. С их помощью ученик может точнее говорить о форме, стиле и том, как создаётся впечатление.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art как новое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art показывает, что искусство меняется вместе с технологиями. Это слово важно для 9 класса, потому что помогает сравнивать традиционные и современные формы творчества.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Painting: слова для описания картины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картине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картины полезны слова colour, shape, line, background, foreground и detail. Они помогают точно назвать элементы изображения и не ограничиваться общими фразами.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brush, canvas, portrait, landscape и still life нужна, чтобы говорить о технике и жанре. Эти слова часто встречаются в заданиях на описание произведения.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bright colours, dark tones, strong contrast и peaceful mood делают ответ более выразительным. Они помогают показать, какое впечатление производит картина на зрителя.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фраз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начала ответа: The painting shows… The artist uses… It looks modern/classical/realistic. Такие фразы подходят для устного ответа и короткого письменного описания.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слайде есть репродукция, ученик легче связывает слова с реальным изображением. Это помогает запомнить лексику и быстрее строить предложения по 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искусства: английский и русский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самые полезные слова темы и их употребление в предложениях.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темы — существительные. Они легко сочетаются с глаголами like, visit, study, create и watch.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arts and culture; подборка для 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4742" y="2293800"/>
            <a:ext cx="363825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архитектура: форма, материал, пространство
</a:t>
            </a:r>
            <a:endParaRPr lang="en-US" sz="2919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размер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shape и size помогают описывать, как выглядит объект. Они нужны, когда нужно сравнить скульптуру по пропорциям, высоте, объёму или общему силуэту.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скульптуры особенно важны stone, metal и wood. Фразы made of stone и made of metal позволяют назвать материал точно и без лишних слов.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стиль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часто употребляются building, design и structure. Эти слова помогают описывать не только внешний вид, но и общий замысел сооружения.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space важно, когда речь идёт о планировке города, площади или интерьере. Оно помогает объяснить, как объект расположен и как человек воспринимает его вокруг себя.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ancient, modern, classical, elegant и impressive делают описание архитектуры более выразительным. С ними легко говорить о стиле здания и его впечатлении.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темы чаще появляются в учебных материалах и заданиях на описание.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music, cinema, theatre и painting. Реже встречаются digital art и architecture, но они полезны для расширения словаря.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частотность по учебным материалам английского языка для 9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искусства чаще встречаются в школьных английских текстах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Music: слова для разговора о музыке на английском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Melody, rhythm, beat, tune, lyrics, singer, band, concert, genre и instrument — это слова, без которых трудно описывать музыку. Они часто встречаются в текстах, диалогах и заданиях на говорение.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музыки удобно использовать прилагательные calm, loud, lively, relaxing, emotional и energetic. С их помощью можно коротко объяснить, какое настроение создаёт песня или мелодия.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listen to music, play an instrument, sing a song и attend a concert помогают строить естественные предложения. Они подходят для рассказа о любимом хобби или свободном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удобна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знакома почти каждому ученику, поэтому по этой теме легко составить короткий устный ответ. Достаточно назвать жанр, впечатление и причину, почему он нравится.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Theatre: лексика о спектакле и сцене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stage, actor, actress, audience и director помогают назвать главных участников спектакля. Они особенно полезны, когда нужно описать, кто находится на сцене и кто смотрит постановку.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и 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performance, role, script и scene нужна для разговора о действии на сцене. С ней легче объяснить, что именно происходит в спектакле и как развивается сюжет.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costume и performance помогают говорить не только о тексте, но и о внешнем оформлении. Они важны, когда нужно описать атмосферу и характер персонажей.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 stage, in the audience, play a role, perform a scene и watch a performance звучат естественно. Они делают ответ точнее и ближе к реальной речи.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помогает отрабатывать слова, связанные с действием, эмоциями и событием. Поэтому по этой теме удобно описывать впечатления от спектакля и сравнивать разные постановки.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театральный спектакль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 ключевая лексика темы theatre.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book, novel, story, poem, author, character, plot, chapter, reader и fairy tale помогают точно назвать основные элементы литературного текста и понять, о чём идёт речь в задании.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удобно использовать выражения read a book, write a story, main character, interesting plot, short chapter и famous author. Они делают ответ естественным и помогают говорить без долгих пауз.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важны короткие оценочные фразы: The story is exciting. The character is brave. The plot is easy to follow. Такие предложения подходят для устного отзыва о книге.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о книге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произведение, затем героя или сюжет, после этого выразите мнение. Такой порядок помогает построить связный ответ и использовать новую лексику в понятном, логичном высказывании.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Literature: английские слова для разговора о книгах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Dance: как описывать движение и стиль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dance, movement, step, rhythm, pose, style и performance помогает описывать танец как действие, а не только как вид искусства. Эти слова легко использовать в коротких школьных ответах.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танца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встречаются ballet, folk dance и modern dance. Они показывают, что танец бывает классическим, народным и современным, поэтому удобно сравнивать разные стили и их особенности.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характеристики танца подходят слова graceful, fast, slow, expressive, energetic и elegant. С их помощью можно передать не только внешний вид, но и настроение выступления.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музыкой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фраза Dance combines music and movement. Она показывает, что танец соединяет звук и действие, а значит, помогает говорить о взаимодействии разных видов искусства.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performance is graceful. Ballet is a classical art form. Такие короткие предложения подходят для сравнения танца с музыкой, театром или кино и помогают говорить более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искусства редко существуют отдельно: одно произведение может сочетать несколько средств одновременно и создавать более сильное впечатление для зрителя, слушателя или 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универсальные средства — image и sound; word, movement и colour тоже важны, потому что вместе они делают искусство выразительным и многослойным.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темы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используют разные виды искусства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 and animation: современный язык образов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film, scene, camera, director, actor, soundtrack, special effects, animation, cartoon и frame помогают описывать фильм как сочетание сюжета, изображения и звука.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нужны выражения watch a film, film a scene, animated movie, special effects и moving image. Они подходят для обсуждения просмотра, съёмки и оформления экранного произведения.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анимация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рассказывает историю через актёров и кадры, а анимация может показывать невозможное в обычной жизни. Поэтому эти формы искусства особенно интересны для сравнения.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ученик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обращать внимание на сюжет, звук и визуальные детали. Такой подход помогает лучше понимать, как создаётся настроение в фильме или мультфильме.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близко подросткам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кино и анимация понятны и интересны, потому что они соединяют знакомые слова, яркие образы и живое действие, которое легко обсуждать на английском.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материалы, инструменты и продукты характерны для традиционного и цифрового искусства, а также чем они отличаются по способу создания и распространения.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искусства строятся на идее и композиции, но цифровое искусство удобнее редактировать, а традиционное ценят за фактуру и ручную работу.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art and digital art: сравнение на английском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7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формы искусства в англоязычных странах
</a:t>
            </a:r>
            <a:endParaRPr lang="en-US" sz="3175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Shakespeare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 — один из самых известных английских писателей. Его имя часто встречается в учебных текстах как пример литературы, которая повлияла на английский язык и мировую культуру.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Royal Opera House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Royal Opera House в Лондоне — знаменитая театральная площадка. Она показывает, что театр в англоязычной культуре связан не только со сценой, но и с традицией высокого искусства.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Gallery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Gallery — известный музей живописи в Лондоне. Его название полезно запомнить, потому что оно часто помогает говорить о картинах, художниках и музейных коллекциях на английском.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music festivals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фестивали в Великобритании — хороший пример современной культуры. Они помогают связать тему music с реальной жизнью и показывают, как искусство становится частью общественных событий.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короткое высказывание по теме искусства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вид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главной темы: music, painting, theatre или literature. Это сразу задаёт направление ответа и помогает слушателю понять, о чём вы будете говорить дальше.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выразите своё отношение: I like… My favourite art form is… It is interesting. Простая оценка делает ответ понятным и естественным для школьного монолога.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почему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because помогает назвать причину: because it is emotional, because I enjoy colours, because it is live. Так ответ становится не только коротким, но и содержательным.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Приведите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пример: a favourite song, a book, a film or a performance. Такие детали делают высказывание живым и показывают, что вы действительно понимаете 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искусства можно замечать по-разному: одни видны сразу, другие раскрываются только при внимательном просмотре, чтении или слушании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Story, colour и mood воспринимаются легче всего, но наибольшее впечатление создаётся, когда несколько элементов работают вместе и усиливают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произведение искусства на английском 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повседневной жизни ученика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фильмы и мультфильмы — самые привычные примеры искусства в жизни школьника. Они помогают тренировать слова о жанрах, эмоциях и впечатлениях в знакомом контексте.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концерты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и посещение школьных концертов развивают умение говорить о сюжете, исполнении и настроении. Такие ситуации удобно описывать простыми английскими фразами.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экскурсии дают возможность говорить о картинах, скульптурах и архитектуре. В таких ответах особенно полезны слова describe, observe, compare и notice.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плакаты, одежда и оформление предметов тоже связаны с искусством. Они показывают, что художественные идеи встречаются не только в музеях, но и в обычной жизни.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выражать мнение, сравнивать объекты и приводить простые аргументы. Поэтому она полезна не только для словаря, но и для развития речи в целом.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 английском: слова, примеры и уверенная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types of art помогает соединить лексику, культуру и говорение. Освоив слова о разных видах искусства, ученик 9 класса может уверенно описывать, сравнивать и обсуждать творческие произведения.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2026-05-31T11:36:54Z</dcterms:created>
  <dcterms:modified xsi:type="dcterms:W3CDTF">2026-05-31T11:36:54Z</dcterms:modified>
</cp:coreProperties>
</file>