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Конструктивизм, или ЛЦК: литературный авангард 1920-х годов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собранная как точная и современная конструкция.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после революции: поиск новых форм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русская словесность переосмыслила свои задачи: рядом существовали разные авангардные группы, а ЛЦК в Москве стал площадкой спора о роли литературы в индустриальном мире.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Идейные основы литературного конструктивизма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понималось как тщательно сконструированный объект, где важны композиция, ритм и отбор речевого материала, а не личная исповедальность.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рассматривалось как рабочий элемент текста: точный, функциональный и соотносимый с логикой труда, техники и городской современности.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ЛЦК настаивал на социальной значимости литературы, документальности, монтажности и обращении к новому читателю, воспитанному ритмом индустриальной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конструктивистской поэтики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конструктивисты прежде всего стремились к ясной структуре и точному словесному материалу.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направление выражают композиционная дисциплина и предметность: именно они превращают стихотворение в «сделанный» текст.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поэтики ЛЦК по программным текстам и исследованиям советского авангарда
</a:t>
            </a:r>
            <a:endParaRPr lang="en-US" sz="12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мыслит формой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Сельвинский был не только автором, но и одним из главных организаторов литературной программы ЛЦК. Его тексты соединяют энергию современного города, точную деталь и напряжённый ритм, будто стихотворение действительно собирается из тщательно подобранных элементов.
</a:t>
            </a:r>
            <a:endParaRPr lang="en-US" sz="1592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как сцена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заметны разговорная интонация, сценичность высказывания и интерес к конкретной жизненной среде. Такой подход хорошо передаёт дух конструктивизма: не переживание «вообще», а живое действие, увиденное в городской и производственной реальности.
</a:t>
            </a:r>
            <a:endParaRPr lang="en-US" sz="1592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Сельвинский и образ ЛЦК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7211"/>
            <a:ext cx="4164900" cy="19660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ЛЦК и их вклад в направление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что ЛЦК объединял разных авторов, но держался общей установки на обновление поэтического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ЛЦК не был стилистически единым: авторов объединяли эксперимент, современная тематика и стремление к обновлению поэтической речи.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истории ЛЦК и литературе 1920-х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производство: главная установка конструктивистов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Конструктивисты видели в литературе результат точного труда, где важны расчёт, последовательность и функциональность каждого элемента, как в инженерной работе.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позиция противопоставлялась исповедальной лирике и символистской многозначности, потому что конструктивисты ценили ясность, дисциплину и целесообразность художественной формы.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требовал строгой композиции и смысловой экономии: текст должен был быть собранным, компактным и лишённым случайной эмоциональной размытости.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конструктивистский текст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принцип дисциплины формы и ориентацию на современную жизнь.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завод как язык эпохи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поэтов ЛЦК город был не декорацией, а главным предметом изображения. Улица, транспорт и толпа передавали скорость жизни и ощущение включённости в новую историческую реальность.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образы связывали лирику с трудом и коллективным действием. Фабрика, станок и производственный шум превращались в знаки времени, которое нужно не описывать отвлечённо, а показывать точно и предметно.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конструктивистской поэзии и их частотность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ЛЦК связаны прежде всего с внешним миром: улицей, заводом, трудом и речью современного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общественных и предметных мотивов показывает, что конструктивисты сознательно смещали поэзию от интимного к исторически актуальному.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обзор произведений ЛЦК и авангардной поэзии 1920-х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конструктивистов: точность, разговорность, монтаж
</a:t>
            </a:r>
            <a:endParaRPr lang="en-US" sz="2168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номинация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Конструктивисты стремились называть предметы и действия без расплывчатости. Слово у них работает как точный инструмент, фиксирующий реальность, а не как украшение для эмоционального впечатления.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смыслов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резкие переходы и смена образов создают эффект монтажной сборки. Текст воспринимается как динамическая конструкция, где смысл рождается из сопоставления фрагментов.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слышны живые речевые обороты, бытовые слова и интонации современной устной речи. Это сближало поэзию с повседневной жизнью и делало её ближе новому читателю.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ЛЦК важно не украшать речь, а организовывать её. Технические термины, повторы и ритмическая чёткость подчёркивают дисциплину формы и функциональность художественного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68334"/>
            <a:ext cx="4206300" cy="15530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и другие литературные направления 1920-х годов
</a:t>
            </a:r>
            <a:endParaRPr lang="en-US" sz="1968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конструктивизм выделялся среди близких авангардных течений своей рациональностью, предметностью и установкой на функционально собранный 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ближе всего к авангарду, но отличается большей организацией формы и социальной направленностью, чем имажинизм и традиционная лирика.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ЛЦК и сопоставление с литературными направлениями 1920-х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как часть замысла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конструктивистов важен был не только текст, но и его визуальное окружение: заголовки, шрифты, разбивка строки, расположение на полосе. Страница становилась подобием схемы, где порядок помогает увидеть художественную логику произведения.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 лаборатория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альманахи давали ЛЦК площадку для споров, публикаций и совместных экспериментов. В таком формате особенно заметны коллективность, полемичность и стремление показать литературу как живой процесс, а не как завершённый памятник.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предмет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изданий поддерживало конструктивистскую идею целесообразности. Обложка, графика и композиция разворота работали вместе с текстом, поэтому книга воспринималась не только как носитель стихов, но и как художественно сконструированный объект.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Печать, книга и журнал: где жил конструктивизм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ЛЦК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показывает, что наиболее активный период пришёлся на вторую половину 1920-х годов, когда конструктивистская программа получила наибольшее литературное воплощение.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 середине десятилетия сменился спадом, когда усилилась нормативность литературной политики и сузилось пространство для авангардного поиска.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ЛЦК в 1921–начале 1930-х годов; обобщение по литературоведческим исследованиям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ЛЦК в системе советской литературы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ЛЦК формируется в Москве как одно из авангардных объединений, обсуждающих новую роль литературы в революционную эпоху и в условиях ускоряющейся модернизации.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1920-х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активно спорит с другими направлениями и вырабатывает собственную поэтику, основанную на точности, предметности и идее художественного труда.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эстетика ЛЦК всё чаще сталкивается с требованиями идеологической ясности и литературной нормы, что сужает возможности движения.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1930-х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ЛЦК заметно ослабевает, однако его принципы продолжают жить в более поздних формах поэтического эксперимента и документального письма.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6457"/>
            <a:ext cx="4164900" cy="16475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художественные особенности
</a:t>
            </a:r>
            <a:endParaRPr lang="en-US" sz="2183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участники и близкие авторы ЛЦК соединяли современную тематику с новыми приёмами организации стиха.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ЛЦК обновляли не только темы, но и сам способ построения стихотворения: ритм, деталь и монтаж становились носителями смысла.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участников ЛЦК и близкого авангардного круга, 1920-е годы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конструктивизм вызывал споры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Сторонники, напротив, видели в такой организации текста признак современности. Для них точность, ритм и функциональность были ответом на ритм индустриальной эпохи.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вокруг ЛЦК отражал более широкий конфликт: должен ли авангард ломать привычный вкус или служить новой, понятной и идеологически выверенной литературе.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читателям конструктивистская поэзия казалась слишком строгой: в ней мало исповедальности, зато много расчёта, композиционной дисциплины и намеренной речевой экономии.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упрекали ЛЦК в сухости и искусственности, считая, что поэзия теряет эмоциональную глубину, когда превращается в почти инженерную сборку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текст конструктивистов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характерных признаках поэтики ЛЦК и показывает, как они складываются в целостный стиль.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ЛЦК в литературе XX 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Конструктивисты укрепили интерес к точной детали, документальности и городскому материалу. Эти приёмы позже оказались важны для поэзии, стремившейся говорить о реальности без лишней риторики.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опыт монтажа и речевой экономии повлиял на более поздние литературные эксперименты. Особенно заметно это в текстах, где смысл строится через сопоставление фрагментов и смену регистров.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ЛЦК вошёл в историю русского авангарда как пример того, как литература может сознательно конструировать форму. Сохранившиеся манифесты и тексты помогают понять эволюцию советской поэтики.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ЛЦК: когда литература становится конструкцией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ЛЦК показал, что поэзия может быть точной, современной и принципиально организованной. Его опыт расширил границы русской литературы 1920-х годов и оставил заметный след в поэтике XX 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2026-05-23T20:15:33Z</dcterms:created>
  <dcterms:modified xsi:type="dcterms:W3CDTF">2026-05-23T20:15:33Z</dcterms:modified>
</cp:coreProperties>
</file>