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поддержка на уроках английского языка в 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понять правила, строить фразы и уверенно говорить по-английски.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дети переходят к полным предложениям, где важны порядок слов, артикли, местоимения и вопросы. Грамматическая поддержка помогает меньше ошибаться в чтении, письме и устных ответах, а также быстрее понимать учебные тексты и диалоги.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нужна грамматика английского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английской грамматики для 5 класса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Артикли, местоимения, формы глагола to be и вспомогательные do/does помогают строить правильные фразы. Именно эти элементы чаще всего теряются в устной и письменной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ставить слова в привычной английской последовательности, чтобы предложение звучало понятно и естественно. Это основа для коротких ответов, описаний и простых рассказов о себе.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 для привычек, фактов и регулярных действий. Он позволяет говорить о школьном распорядке, семье, увлечениях и повседневных делах без лишней сложности.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нужны не сами по себе, а для маленьких высказываний. С их помощью дети пишут о себе, друзьях, классе, животных и любимых занятиях.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Отдельного внимания требуют вопросительные и отрицательные предложения, потому что в них меняется порядок слов. Для пятиклассников это одна из самых частых точек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типичные ошибки, которые регулярно встречаются в заданиях и ответах пятиклассников.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повторяются в одних и тех же темах, поэтому лучше работают короткие регулярные тренировки по образцу.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учеников 5 класса на уроках 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сначала стоит подлежащее, которое показывает, кто выполняет действие. Затем идёт глагол, а после него — слово или группа слов, поясняющих смысл. Такой порядок особенно заметен в коротких фразах и подписях к картинкам.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появляется дополнение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отвечает на вопрос «что?» или «кого?». Оно помогает сделать высказывание полным и понятным, например в предложениях о школе, любимых вещах или занятиях после уроков. Для пятиклассников это удобная опора при переводе с русского.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английское предложение перестраивается: на первое место выходит вспомогательный глагол, а затем подлежащее и смысловой глагол. Эта схема особенно полезна в мини-диалогах, где нужно быстро спросить и ответить без лишних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английского предложения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грамматического задания по 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самопроверки письменного ответа.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затруднения в письменных и устных заданиях, где важна автоматическая реакция на 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present simple, вопросы с do/does и артикли; именно их стоит повторять чаще и в разных форматах.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практика, наблюдения учителей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вызывают больше всего ошибок в 5 классе
</a:t>
            </a:r>
            <a:endParaRPr lang="en-US" sz="252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глагол to be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I, you, he, she, it, we, they заменяют имена и делают речь короче. Они помогают избежать повторов и быстрее строить простые предложения о людях и предметах.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to be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принимает формы am, is, are. Он нужен для сообщений о возрасте, профессии, состоянии и местоположении: I am ten, She is my friend.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важно выбрать правильную форму после he, she, it, we и they. Ошибка часто возникает, когда ученик механически повторяет форму из вопроса без проверки подлежащего.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полезно ещё раз посмотреть, согласуются ли местоимение и to be. Такая проверка быстро убирает самые частые неточности в коротких предложениях.
</a:t>
            </a:r>
            <a:endParaRPr lang="en-US" sz="12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новый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упоминается впервые и это исчисляемое существительное в единственном числе, обычно ставится a или an. Пятиклассники часто путают выбор, но помогает простой ориентир: сначала смотрим на первый звук следующего слова, а не на букву.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уже 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 тогда, когда собеседник понимает, о каком предмете идёт речь. Это может быть вещь, которую уже назвали, или что-то конкретное в ситуации. Такая логика особенно полезна в коротких учебных диалогах и описаниях.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артикль пропускают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похожего правила нет, поэтому дети нередко забывают артикль совсем. Лучше тренировать его в коротких фразах, чтобы глаз привык замечать a, an и the перед существительным.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an, the в простых примерах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рассказах о привычках и распорядке дня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привычки, факты и регулярные действия. Он подходит для рассказа о школьном дне, расписании кружков и повторяющихся событиях, которые происходят не один 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добавляется в 3-м лице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he, she или it, к глаголу обычно добавляется окончание -s. Это правило особенно заметно в словах plays, reads и goes, поэтому его важно проверять отдельно.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часто нужен вспомогательный do или does. Без него предложение звучит неправильно, поэтому ученик должен сначала определить лицо и число подлежащего.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не то, что происходит прямо сейчас, а то, что повторяется или является фактом. Если действие единичное и происходит в момент речи, обычно требуется другое оформление.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расширенных фразах ученик должен удерживать не только смысл, но и служебные слова, поэтому возрастает нагрузка на 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элементов в предложении, тем выше риск пропуска артикля, союза или неверного порядка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примеров предложений для 5 класса;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более длинные английские предложения
</a:t>
            </a:r>
            <a:endParaRPr lang="en-US" sz="267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знак помогает понять тип предложения и границы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быстро распознать вопрос, утверждение или эмоцию и правильно читать текст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английского языка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 их функции в английских предложениях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письменных работах по английскому языку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пропускаются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часто забывает a, an и the перед существительными, особенно в коротких ответах и при списывании. Из-за этого фраза выглядит неполной и теряет точность.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to be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am, is и are встречается даже в простых предложениях о возрасте, семье и школе. Ошибка особенно заметна, когда подлежащее стоит рядом с глаголом.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многие ученики пишут he play вместо he plays. Такая ошибка показывает, что правило для третьего лица пока не закрепилось и требует повторения.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вопросительных предложениях ученики нередко забывают do или does и оставляют русскую последовательность слов. Это делает ответ грамматически неверным, даже если словарный запас выбран правильно.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теряются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спешке пропадают короткие слова: a, an, the, is, are, do, does. Поэтому полезно читать ответ ещё раз и проверять каждую форму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опоры для запоминания английских правил
</a:t>
            </a:r>
            <a:endParaRPr lang="en-US" sz="2595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для 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блоки показывают порядок слов в вопросе с do и does. Такая опора особенно полезна, когда ученик только начинает строить короткие вопросы самостоятельно.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Мини-таблицы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с I, you, he, she, it, we, they помогает быстро вспомнить, какое местоимение нужно в предложении, и не путать формы при устном ответе.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отделить подлежащее, глагол, артикль и окончание -s. Ребёнок быстрее видит важную часть правила и меньше пропускает служебные слова в записи.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карточки можно написать правило, а на другой — короткий пример. Такой формат удобен для повторения перед уроком, контрольной и домашней работой.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ошибки к правильному английскому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 школьным правилам английского языка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прогресс обычно появляется, когда одно правило повторяется в разных форматах: чтение, вставка пропусков, выбор ответа и составление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упражнения дают устойчивый рост точности, особенно в to be, артиклях и present simple.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типичной динамики после регулярной практики;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регулярной грамматической практики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1788928"/>
            <a:ext cx="246514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601752"/>
            <a:ext cx="291463" cy="23317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и короткие тренировки на уроке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быстро замечают неверную форму глагола, пропущенный артикль или неправильный порядок слов. Такое задание развивает внимательность и сразу показывает, какое правило нужно повторить.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разложить в неправильном порядке, а затем предложить собрать правильную фразу. Это помогает лучше понять структуру английского предложения и запомнить устойчивую схему.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выбор между am, is, are или do, does тренирует автоматическое узнавание нужной формы. Упражнение удобно для быстрого повторения перед проверкой или устным ответом.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артикль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существительными помогают выбрать a, an или the без лишней перегрузки. Ученик видит правило в действии и запоминает его через несколько коротких примеров.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делает грамматику живой и понятной: вопрос, ответ и небольшая реплика сразу показывают, как правило работает в речи, а не только в таблице.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перед сдачей работы по английскому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текст целиком и убедись, что ответ соответствует заданию. На этом шаге важно заметить пропущенные слова, лишние фразы и неполные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формы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артикли, to be, окончания глаголов и местоимения. Именно эти элементы чаще всего ошибочны в коротких ответах, хотя сами слова написаны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вопросы, найди do или does и посмотри, стоит ли порядок слов правильно. Ошибка в вопросе часто заметна только при внимательном повторном чтении.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проверь орфографию, знаки препинания и начало предложений. Последнее чтение помогает заметить мелкие недочёты, которые легко пропустить в спешке перед сдачей.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опоры помогают быстро освежить самые нужные темы перед ответом, домашней работой и проверочной.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схемы удобны для быстрого повторения и снижают риск типичных ошибок в 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языка, 5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правил для повторения перед уроком и контрольной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грамматической поддержки на уроках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поддержка даёт ученику понятный ориентир: правило, пример и проверку. Когда повторение идёт регулярно и без перегрузки, английская речь становится точнее и увереннее.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2026-05-30T11:40:13Z</dcterms:created>
  <dcterms:modified xsi:type="dcterms:W3CDTF">2026-05-30T11:40:13Z</dcterms:modified>
</cp:coreProperties>
</file>