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опорно-двигательной системы и травматизм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здоровья движений: строение, повреждения и профилактика травм.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поддерживает тело и отвечает за движение. Её нарушения чаще возникают из-за недостаточной активности, плохой осанки, травм и наследственных факторов — особенно в подростковом возрасте с ростовыми изменениями.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уязвимость опорно-двигательной системы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защита организма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Опорная и двигательная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формируют каркас тела, суставы обеспечивают гибкость, мышцы создают силу для движений, а связки стабилизируют суставы, поддерживая равновесие.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и метаболические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защищает важные органы — мозг, сердце, лёгкие, участвует в обмене веществ и кроветворении, обеспечивая долговременное здоровье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человеческом теле около 206 костей, различающихся по форме: длинные (например, бедренная), короткие (кости запястья) и плоские (череп). Они формируют прочный скелет.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600 мышц обеспечивают движения и поддерживают стабильную позу, действуя сообща с костями и суставами для разнообразных физических активностей.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делятся на подвижные, такие как коленный и локтевой, и малоподвижные, например межпозвоночные диски, каждый тип играет важную роль в движении и стабильности.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системы: кости, суставы, мышцы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встречающиеся нарушения и болезни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Сколиоз у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боковое искривление позвоночника, часто выявляемое в период активного роста. Основные причины — неправильная осанка и неравномерное развитие мышц спины. Без своевременной коррекции искривление может влиять на здоровье и самочувствие.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Плоскостопие и его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плоскостопие развивается вследствие уплощения сводов стопы, что приводит к усталости и болям в ногах. Неподходящая обувь и недостаток движений усиливают проблему, вызывая нарушения осанки и походки.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Остеохондропатии и кифоз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Остеохондропатии — заболевания костей и хрящей, вызывающие боль и деформации. Кифоз — чрезмерное искривление позвоночника назад, приводящее к сутулости, нарушению дыхания и снижению физической выносливости.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Фrequency of Musculoskeletal Injuries in Adolescents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травм приходится на переломы, часто возникающие при падениях во время спортивных занятий и активных игр.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травм требует повышения внимания к безопасности и соблюдения правил во время физической активности.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НИИ травматологии,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травматизма среди подростков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падения во время активных игр связаны с недостатком координации и невнимательностью, что увеличивает риск повреждений костей и суставов.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разминки и защитного снаряжения при занятиях спортом способствует появлению растяжений и вывихов, что предупреждается правильной подготовкой.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Несоблюдение правил безопасности и невнимательность на уроках физкультуры часто приводят к травмам, которые можно избежать при контроле и обучении.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ДТП и неправильное использование спортивного инвентаря дома и в школе также являются значимыми факторами травматизма у подростков.
</a:t>
            </a:r>
            <a:endParaRPr lang="en-US" sz="9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38086"/>
            <a:ext cx="4867800" cy="19542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травм и их последствия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травмы, причины их возникновения и возможные последствия для здоровья подростков.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первая помощь и своевременное лечение минимизируют осложнения и ускоряют восстановление.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Сколиоз: причины, проявления, профилактика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развивается сколиоз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осанка и неудобная мебель у школьников способствуют боковому искривлению позвоночника, особенно в период быстрого роста. Это приводит к мышечному дисбалансу и нагрузке на спину.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и диагностика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Асимметрия в плечах, боль и быстрая утомляемость являются типичными признаками сколиоза у подростков, что требует своевременного обследования у специалиста для принятия мер.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рекомендации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гимнастика, самостоятельный контроль правильной осанки и использование ортопедических стульев и матрасов помогают исправить и предотвратить дальнейшее искривление.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Плоскостопие у детей и подростков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Плоскостопие — уплощение сводов стопы, часто формируется в возрасте 7–13 лет и связано с наследственностью, низкой физической активностью и неподходящей обувью.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Избыточный вес усугубляет нагрузку на стопы, ускоряет развитие плоскостопия и способствует появлению боли и утомляемости ног.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лечения плоскостопие может привести к нарушению осанки, деформациям суставов и снижению спортивной выносливости.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при занятиях спортом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Переломы обычно случаются при падении с высоты или столкновении с предметами. Особенно подвержены травмам дети без специальной подготовки и без использования защитной экипировки, такой как шлемы и наколенники.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Растяжения и вывихи часто возникают у подростков при занятиях баскетболом, футболом, катаниях на коньках и лыжах из-за быстрых движений и падений на скользкой поверхности.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переломе конечности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оказания первой помощи при переломе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травмах опорно-двигательной системы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травмах важно внимательно осмотреть повреждённую зону, избегать активных движений и наложить холодный компресс для уменьшения отёчности и боли.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подозрении на перелом требуется наложить повязку или иммобилизационную шину, чтобы предотвратить дополнительные повреждения до приезда специалистов.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в коем случае нельзя самостоятельно вправлять кости или суставы — это может привести к серьёзным осложнениям и ухудшить состояние пострадавшего.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нарушений на качество жизни подростка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Затянутые лечение и реабилитация влияют на психологическое состояние, вызывая снижение самооценки и стресс, вследствие чего необходима поддержка близких и специалистов.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подвижности и хронические боли вследствие нарушений опорно-двигательной системы снижают активность подростков, усложняют выполнение школьных заданий и участие в спорте.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738011"/>
            <a:ext cx="4867800" cy="19542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лечения травм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подходы и побочные эффекты различных видов травм.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обращение к врачу обеспечивает эффективное восстановление и снижает риски осложнений.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рекомендации Минздрава РФ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травматизма и нарушений опорно-двигательной системы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развивают мышцы и улучшает общую силу, снижая риск травм при повседневной активности и спорте.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координация и гибкость — тренировки помогают поддерживать равновесие и предотвращают падения и повреждения.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техники безопасности на уроках физкультуры и в быту исключает опасные ситуации с возможным травматизмом.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осанки, подбор удобной ортопедической обуви и мебели, а также разминка перед занятиями снижают нагрузку на опорно-двигательную систему.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физической культуры в профилактике нарушений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мышц и правильная осанка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Систематические занятия физкультурой помогают подросткам укрепить мышцы спины и ног, формируя правильную осанку. Это активно предотвращает развитие искривлений позвоночника и снижает вероятность плоскостопия.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гибкости и командных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Физкультура развивает гибкость, выносливость и сбалансированный мышечный тонус, что снижает травматизм. Кроме того, занятия в группе способствуют развитию коммуникативных и командных навыков у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Рентгенография широко применяется для выявления переломов и деформаций костей, позволяя быстро оценить травматические повреждения.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Магнитно-резонансная томография (МРТ) и ультразвук позволяют детально изучить суставы, мягкие ткани и выявить внутренние повреждения без лучевой нагрузки.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томография предоставляет послойные изображения, помогает уточнить степень тяжести повреждений и отслеживать эффективность лечения.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диагностики опорно-двигательной системы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случаи успешного восстановления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спорту после тяжёлого перелома ноги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Подросток, перенёсший сложный перелом ноги, прошёл комплексную реабилитацию с лечебной физкультурой и массажем. В течение девяти месяцев он полностью восстановил подвижность и вернулся к активным тренировкам.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вывиха плеча с помощью физиотерапии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Спасибо своевременной диагностике и индивидуальным занятиям с инструктором подросток смог быстро восстановить функциональность сустава и вернуться к игре в баскетбол спустя полгода после травмы.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профилактики для здоровья опорно-двигательной системы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профилактических мер и регулярные занятия физкультурой помогают подросткам сохранить здоровье опорно-двигательной системы, повысить жизненный уровень и избежать долгосрочных осложнений.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2026-05-09T11:30:27Z</dcterms:created>
  <dcterms:modified xsi:type="dcterms:W3CDTF">2026-05-09T11:30:27Z</dcterms:modified>
</cp:coreProperties>
</file>