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чужой речью: как передаются слова другого человека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прямую, косвенную речь, диалог и цитату.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 тексте: как ее узнать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встречается в сказках, новостях, переписке и учебных текстах. Она помогает передавать чужие слова дословно или по смыслу, а значит, важно уметь распознавать способ передачи и правильно оформлять его на письме.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обычно объединяются в одном предложении — слова автора и чужая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языка: предложение с прямой речью состоит из слов автора и прямой речи.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помогает сохранить точные слова говорящего, его интонацию и смысл без искажений.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и прямая речь в одном 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автора стоят перед прямой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говорящего, а затем передают его слова. После слов автора ставят двоеточие, а прямую речь заключают в кавычки. Так границы высказывания видны сразу.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речь стоит первой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чужие слова начинаются первыми, их заканчивают знаком конца предложения и тире. После этого идут слова автора. Такая запись помогает не перепутать, где заканчивается цитируемая реплика.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предложение с прямой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оформлении прямой речи на письме.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4582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речь: передача смысла без дословности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передает содержание чужих слов, но не сохраняет их дословно. Это удобно, когда нужно кратко и понятно пересказать сообщение без точного повторения реплики.
</a:t>
            </a:r>
            <a:endParaRPr lang="en-US" sz="858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Соединители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части такого предложения соединяются союзами что, чтобы, как, где, когда. Они помогают связать пересказ с сообщением и сделать фразу грамматически правильной.
</a:t>
            </a:r>
            <a:endParaRPr lang="en-US" sz="840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 пересказе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в косвенную речь часто меняются местоимения, формы глаголов и некоторые слова времени или места. При этом основная мысль высказывания остается прежней.
</a:t>
            </a:r>
            <a:endParaRPr lang="en-US" sz="852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переходе в косвенную речь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нужна не ради украшения, а для точного пересказа чужих слов в новой грамматической форме.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сохраняется, но отдельные слова подстраиваются под нового рассказчика и его точку отсчета.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правил перехода из прямой речи в косвенную.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косвенная речь: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 двух способов передачи чужих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нужна для точной передачи слов, а косвенная — для краткого и связного пересказа.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и косвенной речи в русском языке.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форма передачи чужой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показывает живой разговор двух или нескольких участников. Каждая реплика передает слова одного человека, поэтому в тексте важно четко отделять высказывания друг от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реплики часто записывают с новой строки и начинают с тире. Это делает разговор наглядным и помогает легко определить, кто именно говорит в каждом фрагменте.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особенно часто встречается в сказках, рассказах и пьесах. Он помогает передать характер героя, его настроение и реакцию на события через непосредственный обмен репликами.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Цитата: дословная передача чужих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воспроизводит чужой текст или высказывание точно, без пересказа. Ее заключают в кавычки и, если нужно, указывают автора, чтобы сохранить источник и смысл высказывания.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используют в учебниках, статьях, сообщениях и художественных текстах. Они нужны тогда, когда важно передать мысль автора без изменений и показать, откуда она взята.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прямой 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автора стоят перед прямой речью, после них ставится двоеточие, а чужие слова заключаются в кавычки. Так сразу видно, где начинается высказывание героя.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прямой речи сохраняются все знаки конца предложения. Если герой спрашивает или восклицает, эти знаки не заменяются и не убираются.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речь идет первой, после нее ставится тире. Перед тире может стоять запятая, вопросительный или восклицательный знак — в зависимости от интонации.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помогают отделить точные слова говорящего от слов автора. Поэтому важно не пропускать их и не путать с другими знаками препинания.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оформлении чужой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 спешке: ученик видит смысл, но забывает про форму записи и знаки препинания.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 оформлением и точностью передачи слов. Значит, перед записью нужно проверять и пунктуацию, и способ передачи речи.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учебной презентации по теме «Предложения с чужой речью»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местоимения и время в косвенной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фраза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прямое высказывание: «Я приду завтра». Оно передает слова говорящего дословно и сохраняет его форму обращения к себе.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Смена лица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местоимение часто меняется: я превращается в он или она. Так речь становится связанной с новым рассказчиком.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Смена времени и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завтра, сегодня, здесь тоже меняются: они подстраиваются под момент пересказа и могут стать на следующий день, в тот день, там.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Косвенное предложение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получается: он сказал, что придет на следующий день. Смысл сохраняется, но форма становится более краткой и нейтральной.
</a:t>
            </a:r>
            <a:endParaRPr lang="en-US" sz="1158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передачи чужой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вид чужой речи выбрать в зависимости от цели высказывания.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183572"/>
            <a:ext cx="5139684" cy="1821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прямой речи в косвенную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изменения происходят при пересказе чужих слов без дословного воспроизведения.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косвенной речи смысл сохраняется, а местоимения, время и союзная связь подстраиваются под новый контекст.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«Предложения с чужой речью»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 художественных произведениях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помогает услышать героя почти «вживую»: по его словам, паузам и обращениям читатель понимает характер, настроение и отношение к другим персонажам.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удобна там, где автору важно быстро сообщить о событии. Она делает повествование короче, не отвлекая от главной сюжетной линии.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оживляют сказки и рассказы, а цитаты позволяют точно передать важную мысль. Благодаря им текст становится выразительнее и понятнее для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чужая речь в повседневной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особенно заметна там, где важно указать источник слов: кто сказал, написал или пересказал сообщение.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чужая речь нужна и в учебе, и в медиа, и в обычном общении. Она помогает точно передавать информацию.
</a:t>
            </a:r>
            <a:endParaRPr lang="en-US" sz="89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учебной презентации по теме «Предложения с чужой речью»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слова автора и сами чужие слова. Это помогает понять, где заканчивается сообщение одного человека и начинается пояснение рассказчика.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определите, какой способ передачи использован: прямая речь, косвенная речь или диалог. От этого зависит оформление кавычек, двоеточия и тире.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сохранены ли нужные знаки внутри прямой речи. Вопросительный и восклицательный знаки не меняют, если они стоят в самом высказывании.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посмотрите, правильно ли изменены местоимения и формы слов в косвенной речи. Даже маленькая ошибка может изменить смысл всего предложения.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правильно ли оформлена чужая речь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 точные слова
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передать высказывание без изменений, выбирают прямую речь или цитату. В тексте сохраняются слова говорящего, а читатель видит их в кавычках и легко узнает источник.
</a:t>
            </a:r>
            <a:endParaRPr lang="en-US" sz="955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без лишних деталей
</a:t>
            </a:r>
            <a:endParaRPr lang="en-US" sz="1120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подходит, когда важно только содержание сообщения. Она помогает пересказать сказанное проще и короче, не повторяя каждое слово, но сохраняя общий смысл.
</a:t>
            </a:r>
            <a:endParaRPr lang="en-US" sz="955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как в жизни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текст живым и похожим на настоящую беседу. Реплики идут одна за другой, поэтому сразу видно, кто отвечает и как меняется разговор между героями.
</a:t>
            </a:r>
            <a:endParaRPr lang="en-US" sz="1073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мысль автора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нужна тогда, когда особенно важно сохранить чужой текст дословно. Она помогает опереться на слова автора, подчеркнуть мысль и аккуратно показать, откуда взято высказывание.
</a:t>
            </a:r>
            <a:endParaRPr lang="en-US" sz="955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«Предложения с чужой речью»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чужую речь можно передать по-разному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знаете, как отличать прямую и косвенную речь, диалог и цитату. Главное — выбрать нужный способ передачи и правильно оформить его на письме.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2026-05-22T19:11:45Z</dcterms:created>
  <dcterms:modified xsi:type="dcterms:W3CDTF">2026-05-22T19:11:45Z</dcterms:modified>
</cp:coreProperties>
</file>