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 ключевые темы урока: внешнее строение млекопитающих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особенности внешнего строения млекопитающих и их биологическое значение.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происхождение и основные признаки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класс животных, насчитывающий более 6500 видов, появившихся около 220 миллионов лет назад. Они обладают теплокровностью, шерстяным покровом и развитым мозгом, что обеспечивает сложное поведение и адаптацию к разным средам.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строения тела млекопитающих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млекопитающих состоит из головы, туловища, четырёх конечностей и хвоста. Поверхность покрыта шерстью, а на голове располагаются наружные уши — ушные раковины, играющие важную роль.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длина конечностей, наличие хвоста и выраженность мимики варьируются в зависимости от образа жизни и среды, что отражает адаптивные особенности вида.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внешних признаков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Голова: органы чувств и их особенности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звуков в ушных раковинах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уши млекопитающих усиливают восприятие звуков и защищают внутреннее ухо. Их форма помогает ориентироваться в пространстве, а вибриссы вокруг морды выполняют функцию осязания.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глаз и 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глаза расположены спереди, что обеспечивает бинокулярное зрение и точную оценку расстояния. У травоядных глаза размещены по бокам головы для широкого обзора окружающей среды.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вибрисс в сенсорном восприятии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Вибриссы — особые длинные волоски на морде, чувствительные к движению воздуха и предметам. У сук и грызунов они помогают ориентироваться в темноте и узких местах.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Ушные раковины: строение и приспособления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Ушные раковины собирают и направляют звуковые волны к слуховому проходу, усиливая слышимость. Их размер и форма зависят от условий обитания и функций, которые выполняют животные.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уши фенека помогают эффективно отдавать тепло в пустыне, а маленькие и скрытые уши кротов защищают слух от загрязнений и повреждений при рытье.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Глаза: строение и особенности зрения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млекопитающих имеют многослойную структуру, с веками и ресницами для защиты от пыли и влаги. Цветовое зрение зависит от образа жизни: дневные виды различают больше цветов, ночные — лучше видят в темноте.
</a:t>
            </a:r>
            <a:endParaRPr lang="en-US" sz="1313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млекопитающих зрение адаптировано к подводной среде за счёт толстой роговицы и специальной защитной мембраны, что обеспечивает хорошее видение в воде.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и позвоночник млекопитающих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состоит из шеи, грудной клетки, живота и таза, поддерживающих жизненно важные органы и обеспечивающих движение. Каждая часть выполняет свою роль в поддержании жизнедеятельности.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тела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делится на пять отделов: шейный, грудной, поясничный, крестцовый и хвостовой. Такое строение обеспечивает гибкость и способность к разнообразным движениям, адаптированным к среде обитания.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позвоночника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конечностей и их приспособленность
</a:t>
            </a:r>
            <a:endParaRPr lang="en-US" sz="3044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лапы грызуна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грызунов передние лапы приспособлены для хватания и удержания пищи. Они оснащены острыми когтями, что помогает копать и строить норы в земле и деревьях.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дельфина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дельфина преобразованы в плавники, обеспечивающие устойчивость и маневренность в воде. Задний хвостовой плавник служит для мощного толчка при плавании.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лапы зайца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сильные задние лапы позволяют зайцу быстро прыгать и спасаться от хищников. Это пример адаптации к быстрому бегу и маневренности в открытых пространствах.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639631"/>
            <a:ext cx="4791900" cy="185333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конечностей у млекопитающих
</a:t>
            </a:r>
            <a:endParaRPr lang="en-US" sz="3125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конечностей, отражающее их функции и среду обитания.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функция конечностей тесно связаны с образом жизни и средой обитания 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морфологии млекопитающих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шерсти и её функции у млекопитающих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состоит из остевых волос и подшерстка. Остевые волосы длиннее и грубее, служат защитой, а подшерсток — мягкий и густой, удерживает тепло и изолирует тело.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шерстяного покрова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 — сезонная смена шерсти, помогает адаптироваться к изменениям температуры. Например, у северных оленей густой подшерсток защищает от холода зимы.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линьки и терморегуляция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Когти, копыта и ногти: внешний вид и значение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 — загнутые ороговевшие элементы, характерные для хищников. Они помогают захватывать и удерживать добычу, а также служат инструментом для защиты и лазания.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 — утолщённые роговые образования на пальцах травоядных, обеспечивающие устойчивость и защиту при быстром беге по твёрдой поверхности. Ногти у приматов служат для хватания и точных движений пальцами.
</a:t>
            </a:r>
            <a:endParaRPr lang="en-US" sz="13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Вибриссы — важные органы чувств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Вибриссы — длинные тактильные волосы, расположенные вокруг рта и носа. 2. Они позволяют млекопитающим ощущать предметы и окружающую среду, особенно в тёмное время суток или в ограниченном пространстве.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Вибриссы особенно развиты у кошачьих, грызунов и кротов, помогая ориентироваться в темноте или под землёй. 2. Эти волоски чувствительны к воздушным движениям и вибрациям, обеспечивая дополнительное восприятие.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0897"/>
            <a:ext cx="4791900" cy="169830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система млекопитающих — примеры и функции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количество зубов и основное их назначение у разных видов млекопитающих.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зубов отражает питание и образ жизни каждого вида, подтверждая связь между формой зубной системы и экологической нишей.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о зубных формулах млекопитающих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хвоста у различных млекопитающих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Балансировка и ориентация: хвост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хвост белки играет важную роль при прыжках среди деревьев, помогая сохранять равновесие и быстро ориентироваться в пространстве, что повышает её ловкость и выживаемость.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 защита: хвост кенгуру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Мускулистый хвост кенгуру служит опорой во время прыжков и стояния на задних лапах. Он также помогает поддерживать равновесие и является вспомогательным органом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полового диморфизма у млекопитающих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самцы и самки отличаются по наличию рогов, гривастости или размеру тела. Например, рога обычно только у самцов оленей, а у львов грива — признак самцов.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различия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связаны с борьбой за партнёров и установлением иерархии. Половой диморфизм помогает повысить шансы на размножение и выживание вида.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полового диморфизма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кожных желез и их функции у млекопитающих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и охлаждение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жидкость, которая при испарении снижает температуру тела. Этот механизм особенно развит у человека и лошадей, помогая регулировать теплообмен при нагрузках.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сальных и пахучих желез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Сальные железы смазывают шерсть и кожу, препятствуя высыханию. Пахучие железы выделяют запахи для маркировки территории, что важно у хищников и некоторых грызунов, влияя на социальное поведение.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и их значение для потомства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обеспечивают детёнышей питательным молоком, включающим белки, жиры, витамины и иммунные вещества, необходимые для роста и защиты от болезней.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сосков и вымени зависит от вида. К примеру, свиньи имеют до 16 сосков для большого потомства, тогда как у человека их обычно два, обеспечивающих кормление одного малыша.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во внешнем строении млекопитающих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Кожистые крылья летучих мышей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Крылья, образованные кожей и костями, позволяют летучим мышам эффективно перемещаться в воздухе, что расширяет диапазон пищевых источников и мест обитания.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и плавники дельфинов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имеют гладкую форму тела и мощные плавники, что даёт им высокую скорость и маневренность в воде, позволяя эффективно охотиться и избегать хищников.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верблюда для пустынного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 верблюда обеспечивают расстояние от горячего песка, а густые ресницы защищают глаза от песчаных бурь, что важно для выживания в жарком климате.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признаков на образ жизни и экологию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Толстый подкожный жир у китов сохраняет тепло в холодной воде. 2. Лопатообразные передние лапы кротов помогают рыть норы, обеспечивая укрытие и поиск пищи.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Длинные и лёгкие ноги гепардов приспособлены для быстрых беговых нагрузок. 2. Морфология напрямую отражает экологическую нишу и способы адаптации к среде обитания.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роль внешнего строения млекопитающих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млекопитающих разнообразно и связано с приспособлением к условиям среды. Эти особенности обеспечивают выживание, развитие и успех класса в процессе эволюции.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2026-05-09T14:51:44Z</dcterms:created>
  <dcterms:modified xsi:type="dcterms:W3CDTF">2026-05-09T14:51:44Z</dcterms:modified>
</cp:coreProperties>
</file>