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 жизни: ключевые темы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— фундамент биологии и понимания жизни во всем её многообразии.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формирование клеточной теории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благодаря микроскопу и исследованиям Гука, Левенгука, Шлейдена и Шванна сформировалась клеточная теория — базовый принцип биологии, раскрывающий единицу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клетки и ее основные жизненные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живая единица, способная обмениваться веществами, расти, размножаться, реагировать на раздражения и адаптироваться к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 обеспечивает стабильность внутренней среды, необходимую для жизнедеятельности всех систем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хранит и передает генетическую информацию, синтезирует белки и участвует в цикле жизни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сравнительная характеристика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простейшие организмы без оформленного ядра, их ДНК расположена в нуклеоиде, включают бактерии и археи; обладают примитивным набором органоидов.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характеризуются наличием ядра и развитых мембранных органоидов, что обеспечивает сложные функции и регулирует процессы у растений, животных и грибов.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структурные различия прокариот и эукариот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составляют около 60% биомассы Земли, играя ключевую роль в экосистемах и биохимических циклах.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крупнее и имеют сложную структуру, а прокариоты по размеру и функции более просты и разнообразны в природе.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исследовательских обзоров биологии,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универсальной клеточной структуры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виде ДНК или РНК обеспечивает хранение и передачу наследственной информации всех клеток.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Полупроницаемый барьер, регулирующий обмен веществ и поддерживающий внутреннюю среду клетки.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среда внутри клетки, которая содержит органоиды и обеспечивает активность биохимических процессов.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станции синтеза белков, общие для всех форм жизни.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животной клетки и их функции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мембраной и содержит хроматин, регулирует синтез белков и хранит генетическую информацию, обеспечивая клеточную жизнедеятельность.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endParaRPr lang="en-US" sz="1381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отвечают за производство АТФ, обеспечивая клетку необходимой энергией для всех процессов и регулируя метаболизм.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endParaRPr lang="en-US" sz="1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растительной клетки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занимают значительную часть клетки, поддерживают тургорное давление и служат местом хранения питательных веществ и продуктов обмена.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вакуоли и тургор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жесткую клеточную стенку из целлюлозы и хлоропласты, которые осуществляют фотосинтез и поддерживают структуру клетки.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пластиды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05763"/>
            <a:ext cx="3812100" cy="211347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животных и растительных клеток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ключевые отличия клеток животных и растений по структурным и функциональным признакам.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обусловлены адаптацией растений к фотосинтезу и поддержанию формы, животные клетки более подвижны и специализированы.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клетки,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 и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с вкраплениями белков, углеводов и холестерина, обеспечивая динамическую структурную платформу.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вход и выход веществ, поддерживает осмотический баланс и активно участвует в сигнализации и межклеточном взаимодействии.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плазматической мембраны
</a:t>
            </a:r>
            <a:endParaRPr lang="en-US" sz="22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структура и основные функции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ядра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окружено двойной мембраной с порами, обеспечивающими обмен веществ между ядром и цитоплазмой. Внутри находится хроматин — комплекс ДНК и белков, а также ядрышко, где синтезируются рибосомы.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задачи ядра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ядра включают хранение и передачу наследственной информации, а также регуляцию синтеза белков, необходимого для жизнедеятельности клетки.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синтез АТФ — универсального энергетического источника. Они поддерживают энергетический обмен и участвуют в регуляции клеточного метаболизма.
</a:t>
            </a:r>
            <a:endParaRPr lang="en-US" sz="785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клетки
</a:t>
            </a:r>
            <a:endParaRPr lang="en-US" sz="917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отвечают за процесс фотосинтеза, преобразующий солнечную энергию в химическую. Это обеспечивает растения питательными веществами.
</a:t>
            </a:r>
            <a:endParaRPr lang="en-US" sz="853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фотосинтетические фабрики растений
</a:t>
            </a:r>
            <a:endParaRPr lang="en-US" sz="917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модифицирует, сортирует и направляет белки и липиды к целевым участкам клетки или на экспорт за ее пределы.
</a:t>
            </a:r>
            <a:endParaRPr lang="en-US" sz="923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— центр сортировки и доставки
</a:t>
            </a:r>
            <a:endParaRPr lang="en-US" sz="917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 для расщепления и утилизации поврежденных органоидов и чужеродных веществ, поддерживая клеточный гомеостаз.
</a:t>
            </a:r>
            <a:endParaRPr lang="en-US" sz="883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внутриклеточные переработчики
</a:t>
            </a:r>
            <a:endParaRPr lang="en-US" sz="917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 их функции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63215"/>
            <a:ext cx="3812100" cy="14877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органоидов в разных клетках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наличие ключевых органоидов в животных, растительных, грибных и бактериальных клетках, а также их основные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распределены в соответствии с типами клеток; присутствие или отсутствие отражает специализированные функции, важные для выживания соответствующих организмов.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клеточной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типы и стадии деления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деление соматических клеток, проходит через последовательные стадии: интерфаза, профаза, метафаза, анафаза, телофаза и цитокинез. Результатом являются две идентичные дочерние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в половых клетках, включает два последовательных деления и приводит к образованию четырёх гаплоидных клеток, что обеспечивает генетическую вариативность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митоза и мейоза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обеспечивают поддержание стабильности генома в митозе и разнообразия в мейозе. Это фундаментально для роста и размножения.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играет ключевую роль в росте и регенерации, тогда как мейоз жизненно важен для генетического разнообразия в половых клетках.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клетки, Иванов А.,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цитоплазмы в клетке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служит средой, где размещены органоиды и происходят биохимические процессы, включая гликолиз и синтез белков.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транспорт веществ между различными участками клетки и поддерживает структурную стабильность через цитоскелет.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играет важную роль в адаптации клетки к изменениям внешней среды, участвуя в внутриклеточных сигналах и реакциях.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автономия клетки и согласованность процессов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действует как самостоятельная биологическая система, способная к приему и преобразованию веществ, обеспечивая питание и дыхание.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реагирует на внешние раздражители, адаптируя свои процессы для выживания и эффективного функционирования.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постоянное деление и передача наследственной информации, гарантируя продолжение вида и генетическую стабильность.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координируют свои функции, обеспечивая согласованность процессов и поддержание гомеостаза на клеточном уровне.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стволовыми клетками позволяет восстанавливать поврежденные ткани и органы. Это революционный подход при лечении заболеваний, повышающий качество жизни пациентов.
</a:t>
            </a:r>
            <a:endParaRPr lang="en-US" sz="757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в медицине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культур способствует повышению урожайности и устойчивости растений к болезням и стрессам, позволяя обеспечить продовольственную безопасность.
</a:t>
            </a:r>
            <a:endParaRPr lang="en-US" sz="72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в сельском хозяйстве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позволяют производить антибиотики и гормоны в промышленных масштабах, ускоряя разработку новых лекарственных препаратов и улучшая производство.
</a:t>
            </a:r>
            <a:endParaRPr lang="en-US" sz="75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клеточных технологий в промышленности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клеточных технологий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клеточного уровня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прокариот (около 3,5 млрд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одноклеточных организмов без оформленного ядра, основа жизни на Земле.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многоклеточности (около 600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организмов из специализированных клеток, обеспечивающих дифференциацию функций.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(около 2 млрд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клеток с ядром и мембранными органоидами, что позволило усложнять структуру и функции клетки.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универсальность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 служит фундаментом биологического разнообразия и научного понимания жизни сегодня.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уровня в науке и будущем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клеточной структуры и функций лежит в основе медицины, биотехнологий и экологии, раскрывая механизмы жизни и открывая пути для инноваций и устойчивого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2026-05-10T07:04:40Z</dcterms:created>
  <dcterms:modified xsi:type="dcterms:W3CDTF">2026-05-10T07:04:40Z</dcterms:modified>
</cp:coreProperties>
</file>