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 nun neue Lehrbuchfiguren: кто они и зачем нужны на уроке немецкого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герои делают немецкий язык понятнее, короче и дружелюбнее для второклассников.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учебнику немецкого языка нужны новые герои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2 классе дети только начинают уверенно читать и повторять немецкие фразы. Постоянные персонажи связывают задания в один мир, помогают запоминать слова через образ, голос и повторение, а урок делают спокойнее и понятнее.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случайные картинки, а постоянные спутники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персонажи, которые возвращаются из темы в тему и помогают ориентироваться на странице. У каждого есть имя, внешний вид и своя маленькая роль: один задаёт вопрос, другой повторяет слово, третий проверяет ответ. Благодаря этому ребёнок быстрее узнаёт знакомые задания.
</a:t>
            </a:r>
            <a:endParaRPr lang="en-US" sz="82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героя свой характер и задача
</a:t>
            </a:r>
            <a:pPr algn="l" indent="0" marL="0">
              <a:lnSpc>
                <a:spcPct val="100000"/>
              </a:lnSpc>
              <a:buNone/>
            </a:pPr>
            <a:r>
              <a:rPr lang="en-US" sz="7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герой может быть любопытным, другой — аккуратным, а третий — весёлым и немного смешным. Их поведение подсказывает, как вести диалог, где слушать, а где отвечать. Так учебник становится похожим на маленький школьный мир, а не на набор отдельных упражнений.
</a:t>
            </a:r>
            <a:endParaRPr lang="en-US" sz="847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Знакомство, которое повторяется на каждой странице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персонажи встречаются снова и снова, ребёнок начинает узнавать материал быстрее. Герой уже не пугает, а помогает вспомнить нужное слово или короткую фразу. Это особенно удобно во втором классе, где важны короткие, ясные и очень предсказуемые опоры.
</a:t>
            </a:r>
            <a:endParaRPr lang="en-US" sz="82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новые герои учебника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делают героев понятными для второклассников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говорят короткими фразами и выбирают простые слова. Ребёнок легко успевает прочитать реплику, услышать её и сразу попробовать повторить без долгих объяснений.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характеры чётко различаются: один любопытный, другой аккуратный, третий весёлый. Благодаря этому персонажи не смешиваются в памяти и помогают лучше ориентироваться в заданиях.
</a:t>
            </a:r>
            <a:endParaRPr lang="en-US" sz="921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выглядят дружелюбно и безопасно, без строгого тона. Это снижает страх ошибки и создаёт ощущение, что пробовать говорить по-немецки можно спокойно и без напряжения.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5063" y="1992620"/>
            <a:ext cx="254991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4078" y="2025492"/>
            <a:ext cx="342803" cy="27424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и знакомство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помогают отработать «Hallo!», «Guten Tag!», «Wie heißt du?» и «Ich heiße…». Эти фразы становятся первыми маленькими шагами в живом общении на уроке.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и простые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поддерживают счёт до 10 и короткие команды вроде «Zähle mit!». Так ребёнок учится действовать по образцу и быстро понимать задание.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предметы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героев легче запомнить названия цветов, школьных принадлежностей и предметов в классе. Картинка и слово сразу работают вместе, поэтому новая лексика усваивается увереннее.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игрушки и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связывают немецкие слова с привычными темами: семьёй, игрушками и животными. Для младших школьников это особенно понятно, потому что такие слова легко показать и назвать.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немецкие слова и темы поддерживают персонажи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дают короткие образцы речи, которые ребёнок слышит, повторяет и узнаёт на странице. Небольшие диалоги из 2–4 реплик помогают не теряться и видеть знакомую структуру.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показывают, что немецкое слово не всегда читается так, как пишется, и что одну мысль можно сказать по-разному. Для ребёнка это мягкий способ привыкнуть к звучанию языка.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герои помогают читать и слушать немецкую речь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ученик идёт от слова к пониманию с помощью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типичную работу на странице учебника для 2 класса.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темы герои задают тон уроку: они знакомят с новой лексикой и сразу показывают, о чём пойдёт речь. Это помогает ребёнку быстро войти в тему без лишнего напряжения.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новые персонажи появляются в учебнике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правилах и словарных списках персонажи подсказывают, как читать и произносить слова. Рядом с ними информация выглядит короче и понятнее, потому что опора уже знакома.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упражнениях на повторение герои напоминают нужные слова и помогают сравнить их с образцом. Так ребёнок не просто смотрит на страницу, а выполняет маленький и понятный шаг.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темы персонажи возвращаются в итоговом задании. Здесь ребёнок вспоминает слова, фразы и простые модели предложений, проверяя, что уже хорошо запомнил.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деталь у персонажа помогает ребёнку быстрее узнавать его на новой странице.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заданий и описаний в представленном плане презентации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заметная особенность — цвет одежды, шапочка, предмет в руках или поза — становится опорой памяти и делает учебник более узнаваемым.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детали, которые делают урок дружелюбнее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персонаж слегка смешной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причёска, большой рюкзак или удивлённые глаза сразу вызывают улыбку. Ребёнок чувствует себя свободнее и охотнее пробует читать и повторять немецкие слова.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страница выглядит живой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героя серьёзный вид при весёлом характере, страница становится запоминающейся. Такие детали не отвлекают, а помогают дольше удерживать внимание и легче возвращаться к знакомой реплике.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933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264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9560" y="2057985"/>
            <a:ext cx="493146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52910" y="2057985"/>
            <a:ext cx="381790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часто появляются знакомые вопросы: «Wie heißt du?», «Was ist das?». Они помогают начать ответ и не теряться перед новым словом.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говорят недлинно и ясно, чтобы ребёнок сразу понял смысл. Одна фраза — одна мысль, без лишних объяснений и перегрузки страницы.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обращаются спокойно и приветливо. Такой тон снимает напряжение, и второклассник охотнее повторяет немецкую фразу вслух, не боясь ошибиться.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маленький шаг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реплика ведёт к одному действию: послушать, повторить, выбрать или назвать. Благодаря этому ребёнок работает уверенно и видит быстрый результат.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персонажи говорят с ребёнком на страницах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урок немецкого языка с новыми героями
</a:t>
            </a:r>
            <a:pPr algn="l" indent="0" marL="0">
              <a:lnSpc>
                <a:spcPct val="100000"/>
              </a:lnSpc>
              <a:buNone/>
            </a:pPr>
            <a:r>
              <a:rPr lang="en-US" sz="7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персонажи ведут ребёнка от первого знакомства со словом к его уверенной проверке и запоминанию.
</a:t>
            </a:r>
            <a:endParaRPr lang="en-US" sz="228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и узнаём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слышит короткую реплику героя и соотносит её с картинкой. Так начинается понимание без длинного объяснения.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и повторяем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образца можно прочитать знакомое слово или фразу и сказать её вслух. Повторение делает звучание немецкой речи привычнее.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и находим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предлагает выбрать нужное слово, сопоставить картинку и подпись или найти похожую фразу в задании. Это учит замечать детали.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по образцу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ребёнок использует готовую модель: здоровается, называет имя, цвет или число. Так появляется первый уверенный ответ на немецком.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учебные действия поддерживают герои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герои и работа в классе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Персонажи показывают, как говорить по очереди и внимательно слушать собеседника. Они напоминают, что короткий ответ лучше длинной паузы, а вежливость помогает не перебивать друг друга.
</a:t>
            </a:r>
            <a:endParaRPr lang="en-US" sz="1052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их маленьких сценках есть дружба и помощь, поэтому класс воспринимает ошибки спокойнее. Ребёнок пробует сказать фразу по-немецки смелее, потому что герой как будто поддерживает его рядом.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Герой возвращается на разных страницах и сохраняет свой характер, поэтому ребёнок узнаёт его сразу, а не рассматривает как случайную иллюстрацию.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Один персонаж может спрашивать, другой — повторять, третий — проверять ответ. Благодаря этому картинка становится частью учебного действия.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Его жесты, выражение лица и привычки связаны с конкретными немецкими словами, так что образ помогает запомнить значение, а не просто украшает разворот.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Такой герой объединяет темы и задания в один понятный мир. Учебник выглядит живым, а материал запоминается через знакомую сцену, а не через отдельные разрозненные страницы.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новые герои отличаются от обычных картинок в учебнике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для учителя и семьи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Учителю проще связывать уроки между собой: один и тот же герой напоминает, какие слова уже встречались, и помогает плавно перейти к новой теме без лишних объяснений.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Дома ребёнок узнаёт знакомого персонажа и быстрее вспоминает нужную фразу. Картинка и короткая реплика работают как удобная подсказка для повторения.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Для семьи это тоже удобно: можно спросить имя героя, показать изображение и вместе вспомнить слово. Так учёба продолжается спокойно и без длинных домашних «лекций».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которого видно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 должен быть крупным и чётким, чтобы ребёнок не искал его глазами среди мелких деталей. Яркая одежда, понятное лицо и одна запоминающаяся особенность помогают быстро узнать героя на новой странице.
</a:t>
            </a:r>
            <a:endParaRPr lang="en-US" sz="993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картинка без лишнего шума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второклассника лучше работают простые изображения: несколько цветов, ясный силуэт и немного предметов вокруг. Тогда внимание остаётся на главном, а не расползается по странице, как мячик на перемене.
</a:t>
            </a:r>
            <a:endParaRPr lang="en-US" sz="1030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должны выглядеть герои на странице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 героя превращается в запоминание немецкого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Повторяющаяся визуальная подсказка помогает ребёнку связывать образ, звучание и значение слова в нескольких встречах с героем.
</a:t>
            </a:r>
            <a:endParaRPr lang="en-US" sz="222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850" y="2097743"/>
            <a:ext cx="212493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2652" y="2097743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7795" y="2115380"/>
            <a:ext cx="342803" cy="30471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интереса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персонажи делают страницу живее и понятнее. Ребёнок охотнее смотрит на задание, потому что сначала встречает знакомого героя, а уже потом новое немецкое слово.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страха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и доброжелательные лица снижают напряжение. Второклассник не чувствует, что от него требуют слишком много, и поэтому спокойнее пробует ответить.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запоминание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образ помогает не путать темы и быстрее вспоминать нужную фразу. Герой становится удобной опорой памяти, как закладка в любимой книге.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эффект дают новые персонажи на уроках немецкого языка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72" y="-1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75" y="1318375"/>
            <a:ext cx="3925200" cy="25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новые герои важны для урока немецкого языка во 2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герои соединяют слово, картинку и задание в одну понятную историю. Они делают первый шаг в немецком языке спокойным, а учёбу — дружелюбной и запоминающейся.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2026-05-25T00:15:51Z</dcterms:created>
  <dcterms:modified xsi:type="dcterms:W3CDTF">2026-05-25T00:15:51Z</dcterms:modified>
</cp:coreProperties>
</file>