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и их следствия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можно считать быстрее, если знать его свойства и приёмы.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свойства сложения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встречается в уравнениях, задачах и выражениях. Его свойства помогают считать быстрее, проще проверять ответы и увереннее работать с алгебраическими преобразованиями уже в средней школе.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 сложения
</a:t>
            </a:r>
            <a:endParaRPr lang="en-US" sz="2979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двух чисел сумма не зависит от порядка слагаемых: a + b = b + a. Можно менять местами числа, не меняя результата вычисления.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видно на простых примерах: 7 + 5 = 5 + 7, 12 + 3 = 3 + 12, 0,8 + 1,2 = 1,2 + 0,8. Сумма остаётся той же.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верно для натуральных чисел, целых чисел, десятичных дробей и обыкновенных дробей. Оно особенно полезно, когда нужно поставить удобное слагаемое первым.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 сложения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трёх чисел можно по-разному расставлять скобки: (a + b) + c = a + (b + c). Важен не порядок группировки, а общий результат.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 + 5) + 8 = 2 + (5 + 8), а (1,5 + 2,5) + 4 = 1,5 + (2,5 + 4). Оба выражения дают одинаковую сумму.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помогает объединять числа в удобные группы, например в десятки или круглые числа. Так устный счёт становится короче и менее утомительным.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свойства упрощают вычисления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48 + 2 + 5 видно, что удобная группировка помогает сразу получить круглое число и сократить вычисления.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и группировка уменьшают число действий и делают устный счёт надёжнее.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пример: 48 + 2 + 5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формула сложения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 изменяет число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числу прибавить ноль, оно остаётся тем же: a + 0 = a. Это показывает, что ноль не добавляет новой величины.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 справа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в обе стороны: 0 + a = a и a + 0 = a. Положение нуля не влияет на результат сложения.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и проверки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формула помогает аккуратно записывать выражения, понимать смысл отсутствия добавки и проверять вычисления, не меняя итоговую сумму.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сложения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правила сложения и показано, как каждое из них помогает считать удобнее.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сохраняют значение суммы, но делают вычисление короче и понятнее.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свойства сложения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удобно вычислять сумму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свойствах сложения и типичных приёмах устного счёта.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на удобные слагаемые
</a:t>
            </a:r>
            <a:endParaRPr lang="en-US" sz="2763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удобно представить как сумму десятков и единиц: 36 = 30 + 6, 18 = 10 + 8, 47 = 40 + 7. Тогда считать по частям намного проще.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 устном счёте. Он помогает быстрее увидеть круглые числа и сократить число промежуточных действий.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удобные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36 + 18 можно заменить числа на 30 + 10 + 6 + 8. После этого легко объединить десятки, а затем единицы, не теряя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 переходом через десяток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27 + 8 сначала нужно понять, сколько не хватает до ближайшего круглого числа. До 30 не хватает 3, значит, их можно взять из восьмёрки.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слагаемое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8 удобно представить как 3 + 5. Тогда выражение принимает вид 27 + 3 + 5, и первый шаг приводит к удобному десятку.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круглый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7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добавления 3 получается 30. Это удобная промежуточная точка, потому что дальше считать намного легче и без лишних ошибок.
</a:t>
            </a:r>
            <a:endParaRPr lang="en-US" sz="1242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Досчитать остаток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прибавить 5: 30 + 5 = 35. Так исходная сумма находится быстро, а переход через десяток делает устный счёт 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устного счёта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примера все способы дают одинаковый ответ, но не одинаковую длину вычисления. Разница особенно заметна в устном счёте.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и группировка сокращают число шагов по сравнению с прямым сложением, поэтому считать быстрее и безопаснее.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«Формулы сложения и их следствия»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трёх и более чисел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удобные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нескольких слагаемых ищут числа, которые легко сложить устно: до десяти, до двадцати или до круглого числа.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группируют скобками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сочетательному свойству слагаемые объединяют по частям, не меняя сумму: так выражение становится короче и понятнее.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считают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 сложить удобные промежуточные суммы. Например, 4 + 6 + 5 + 5 превращается в 10 + 10 и даёт 20.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пары чисел для быстрого счёта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«Удобные пары чисел»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дают круглую сумму, помогают быстрее складывать числа по частям и меньше ошибаться в устном счёте.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находятся пары с круглой суммой, тем проще объединять слагаемые и считать без лишних промежуточных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неизвестное слагаемое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связи сложения и вычитания в простых уравнениях.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 с помощью сложения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Возьмите 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уже найдена, проверьте её вычитанием: от результата отнимите одно слагаемое. Так легко увидеть, верно ли получено другое слагаемое и не допущена ли ошибка в записи.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оба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примера 23 + 14 = 37 можно проверить два раза: 37 − 14 = 23 и 37 − 23 = 14. Совпадение ответов подтверждает правильность вычисления.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в больших числах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многозначных чисел ошибки часто связаны с переносом десятков и разрядами. Проверка помогает заметить неточность раньше, чем она повлияет на весь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Секунды на остановке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смотрит на расписание и складывает два промежутка ожидания: сначала 15 минут, потом ещё 25. В итоге он получает 40 минут и понимает, когда подъедет автобус. Такой счёт помогает планировать время без лишних записей.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кошельке лежат 120 рублей и ещё 80 рублей сдачи. Сложив их, можно быстро понять, что есть 200 рублей, и решить, хватит ли на нужную покупку. В повседневных расчётах особенно удобно добирать до круглой суммы.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 цели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 один участник сделал 6 шагов, а другой — 9. Когда их результаты объединяют, получается 15 шагов, и можно сравнить, кто прошёл больше. Так сложение работает в простых наблюдениях и играх.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 жизни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свойства сложения используются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выручает разложение числа на удобные части: именно оно помогает быстро перейти к круглой сумме и считать устно.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полезны, но наибольший эффект даёт разложение числа и добор до десятка: оно заметно ускоряет вычисления.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«Формулы сложения и их следствия»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формул сложения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 не только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перестановке слагаемых учащиеся случайно изменяют сами числа или пропускают одно из них. Формулы разрешают менять порядок, но не значение слагаемых.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группировке важно сохранить смысл выражения. Если скобки убрать или поставить неверно, порядок вычислений изменится, а сумма может получиться другой.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доборе до десятка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через десяток нужно точно разделить число на две части. Если неверно выбрать, сколько добавить сначала, итог окажется неправильным.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сумму и слагаемое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принимают результат за одно из слагаемых и проверяют вычисление неправильно. Полезно помнить: сумма — это итог сложения, а слагаемые — числа, которые складывают.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выражений с сохранением суммы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можно заменить исходное выражение более удобной записью и при этом сохранить тот же результат.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удобные пары, сумма остаётся прежней, а вычисление становится короче и понятнее.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«Преобразование выражений»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сложения помогают считать умнее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и сочетательное свойства, нулевая формула и разложение чисел не меняют сумму, но делают вычисления быстрее, проверку надёжнее и решение задач заметно проще.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2026-05-29T15:33:51Z</dcterms:created>
  <dcterms:modified xsi:type="dcterms:W3CDTF">2026-05-29T15:33:51Z</dcterms:modified>
</cp:coreProperties>
</file>