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первобытного общества к цивилизованному миру — исторический путь человечества.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от первобытности к цивилизации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жили охотой и собирательством. Со временем накопленные знания и освоение новых территорий привели к оседлому образу жизни и появлению первых цивилизаций.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начиналось: контекст перехода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этапы развития человека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гоминид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 миллионов лет назад появились первые предки человека, начавшие пересекать мир в поисках пищи.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 миллиона лет назад они освоили прямохождение и примитивные орудия труда.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400 до 40 тысяч лет назад — умелые охотники с развитой культурой и ритуалами.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тысяч лет назад появились современные люди с сложным мышлением и искусством.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малых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этого времени жили малыми племенами, постоянно перемещаясь в поисках пищи и воды. Связь и взаимопомощь были ключевыми для выживания.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каменных орудий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инструментами служили рубила и скребки — они помогали обрабатывать добычу и добывать ресурсы природе.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натуральных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украшения из костей и раковин свидетельствуют о художественных проявлениях и символических верованиях.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Палеолит: повседневная жизнь первых людей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способствовало повышению эффективности, а обмен навыками внутри групп стимулировал развитие ремесленных умений и появление трудовых сообществ.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его значение в первобытных коллективах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первобытном обществе мужчины в основном занимались охотой, добывая пищу, а женщины собирали растения и заботились о детях, объединяя силы для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орудий труда первобытных людей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использовались простые каменные инструменты — рубила, ножи и скребла, которые изготавливали из кремния и обсидиана. Они помогали в охоте и обработке шкур.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Позднее появились более сложные орудия — гарпуны и наконечники стрел, а также инструменты из костей и рога, что расширило возможности человека для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природы и магия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почитали силы природы, верили в духов и тотемов. Магические ритуалы проводились для успешной охоты и защиты от опасностей.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Ласко в Франции украшены изображениями животных и охотничьих сцен, отражающих важность связи человека с окружающим миром.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искусство первобытной эпохи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быт древних людей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жилищ первых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жили в пещерах, шалашах из веток и костей животных, а также в земляных полуземлянках, приспосабливаясь к окружающей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и организация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служил для тепла и приготовления пищи. Стоянка Костёнки на реке Дон демонстрирует продуманное расположение жилищ и коллективный образ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Чатал-Хююк — ранний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Турции найдены руины Чатал-Хююка — крупного неолитического поселения с домами из глины и глинобитной кладкой.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Джерихо — древнейшее поселение Палестины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Джерихо прославлено своими укреплениями и планировкой улиц, что свидетельствует о высоком уровне организации общества.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городских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городах появлялись храмы, мастерские и жилые кварталы, что отражает социальное и религиозное развитие.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поселения: от временных стоянок к городам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не только защищал от хищников и согревал, но и позволял готовить пищу, что улучшало её усвояемость и способствовало развитию мозга.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— переломный момент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огня около 1,5 миллиона лет назад стала важным достижением, открывшим новые возможности для жизни и безопасности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земледелия в Передней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 люди начали выращивать пшеницу и ячмень в регионе Передней Азии. Это позволило создать стабильные источники пищи и постепенно перейти от кочевого образа жизни к оседлому.
</a:t>
            </a:r>
            <a:endParaRPr lang="en-US" sz="9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деревень и специализация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Обеспеченность продуктами привела к формированию постоянных поселений. Излишки пищи обеспечивали возможности для обмена и развития ремесел, что способствовало усложнению общественной структуры.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земледелия и переход к оседлости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животных и её влияние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собак помогла людям в охоте и защите. Приручение этих животных стало важным шагом к развитию человеческого общества и улучшению безопасности поселений.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Козы, овцы и свиньи обеспечивали мясо и молоко, а также шкуры для одежды. Использование животных как тягловой силы значительно повысило эффективность сельскохозяйственных работ.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— хранение и приготовление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керамических сосудов позволило надежно хранить воду и продукты. Также керамика давала возможность готовить пищу на открытом огне, что улучшало питание первых земледельцев.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тканей для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тканей сделало возможным создание одежды, защищающей от холода и непогоды. Для этого использовали волокна растений и шерсть, что значительно повышало комфорт жизни.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— новый виток развития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5500 лет назад было создано колесо, что упростило перевозку грузов и расширило торговые связи между поселениями. Это изобретение ускорило экономическое и культурное развитие.
</a:t>
            </a:r>
            <a:endParaRPr lang="en-US" sz="107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изобретения: керамика, ткань, колесо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и развитие урбанизации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города, такие как Урук и Мохенджо-Даро, стали центрами ремёсел и торговли. Урбанизация способствовала появлению новых профессий и усложнению социальной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поселения включали храмы и административные здания. Развитие инфраструктуры позволило эффективнее управлять большими группами людей и укреплять государственные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страты и власть в древних обществах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управляющей элиты дало начало правлению и формированию законов, которые обеспечивали стабильность и регулировали отношения внутри общества.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воинов и жрецов была ключевой в защите и религиозной жизни общины. Они обладали властью и особым статусом, поддерживая порядок и обряды.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вызвало появление классов: земледельцы, ремесленники и торговцы имели разные роли в обществе. Это формировало основу социальной иерархии.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стало основой порядка и обеспечивало соблюдение правил, что способствовало развитию крупных и сложных сообществ.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Шумера — начало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н. э. в Шумере появилась клинопись, позволяющая фиксировать торговые сделки и собирать сведения. Это стало важным шагом для развития управления и культуры.
</a:t>
            </a:r>
            <a:endParaRPr lang="en-US" sz="914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использовались для записи религиозных текстов и оформления храмов. Их сложность отражала богатство духовной жизни и уровень культурного развития Египта.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как инструмент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позволила сохранять и передавать знания между поколениями. Это стало фундаментом для развития литературы, науки и права в древних обществах.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включало фрески, статуи и глиняные фигурки, отражавшие верования и повседневную жизнь общества, что укрепляло культурную идентичность.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изобразительное искусство цивилизаций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и шумерские зиккураты служили религиозными и административными центрами, демонстрируя инженерное мастерство древних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и измерение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разделили круг на 360°, создав основу для астрономии. Египетский солнечный календарь помогал планировать сельскохозяйственные работы и религиозные праздники.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система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разработали десятичную систему счисления, которая впоследствии стала основой для современных вычислений и торговли по всему миру.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лекари использовали травы и хирургические инструменты при лечении. Их знания передавались устно и через письменные документы, способствуя развитию медицины.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 в древнем мире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перемены на пути к цивилизации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усложняло жизнь, стимулируя развитие медицины и гигиены в древних сообществах.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вызывало конфликты и поиск новых форм управления, что привело к законодательно закреплённым нормам и традициям.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привели к межгородским войнам, что требовало организации обороны и дипломатии для сохранения мира.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первобытности к цивилизации — залог нашего будущего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важный этап в истории заложил основы общества, культуры и науки. Понимание корней помогает нам ценить достижения и строить устойчивое 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2026-05-10T11:43:18Z</dcterms:created>
  <dcterms:modified xsi:type="dcterms:W3CDTF">2026-05-10T11:43:18Z</dcterms:modified>
</cp:coreProperties>
</file>