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 и Е после шипящих в суффиксах существительных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О и Е после шипящих требует внимания к ударению и значению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знать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встречается в привычных словах: снежок, орешек, медвежонок, ручонка. Одна буква меняет написание, поэтому важно смотреть не только на звучание, но и на суффикс, ударение и смысл слова.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называются шипящими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Шипящий звук Ж входит в группу согласных, после которых особенно важно проверять суффикс. Именно здесь написание нередко отличается от произношения и требует орфографического правила.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Шипящий Ш часто встречается в словах с уменьшительным значением. После него выбор О или Е зависит не от слуха, а от того, какой суффикс стоит в слове.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 в существительных нередко появляются суффиксы, называющие маленький предмет или детёныша. Чтобы не ошибиться, нужно сначала выделить морфемы, а потом определить нужную гласную.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Шипящий Щ тоже участвует в этом правиле. В словах с суффиксами после него важно учитывать ударение, значение и словарную норму, а не только звучание.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и их написание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модели написания после шипящих и помогает быстро сопоставить суффикс, пример и значение слова.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связаны с ударением и значением слова. Отдельно выделяются названия детёнышей животных, где написание закреплено нормой.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суффиксов существительных после шипящих; учебные примеры из школьной орфографии.
</a:t>
            </a:r>
            <a:endParaRPr lang="en-US" sz="5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-ек- без ударения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суффиксе -ек- гласная без ударения, пишется Е: орешек, мешочек, карандашек. На слух звук ослабляется, но на письме сохраняется Е как признак этой модели.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-ок- под ударением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со суффиксом -ок- после шипящей под ударением пишется О: снежок, дружок, сапожок. Ударение помогает сразу увидеть нужную букву и не смешать это правило с похожими случаями.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как главный ориентир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нужную букву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школьном правиле: сначала выделяем суффикс, затем проверяем ударение и значение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-ок- и буква 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-ок- часто образует слова с уменьшительным или ласковым оттенком. После шипящих под ударением в нём пишется О, поэтому слова звучат и выглядят одинаково закономерно: снежок, крючок, волчок.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могут называть маленький предмет, предмет-игрушку или вещь, связанную с действием. Правописание в этих словах удобно запоминать по ударной позиции и по устойчивой модели суффикса.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подходит по смыслу к группе уменьшительных названий и гласная стоит под ударением, выбор обычно очевиден. Эта модель одна из самых частых в школьных упражнениях.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суффикса -ек- орфограмма сводится к одному устойчивому выбору: без ударения пишется Е. Это помогает не подменять правило звучанием слова.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буква в этой модели — Е, если гласная без ударения.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 для суффиксов существительных после шипящих.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-онок- и -ёнок-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Медвежонок в лесной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медвежонок сразу называет малыша медведя и относится к группе слов о детёнышах животных. В таком слове важно не только услышать звук, но и узнать устойчивую словарную форму, которая закреплена в языке.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Цыплёнок на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Цыплёнок — ещё один пример слова, где значение помогает определить написание. Оно обозначает маленькую птицу, а буква Ё в этом слове соответствует литературной норме и поддерживает правильную форму.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Утёнок и жеребёнок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утёнок и жеребёнок тоже входят в одну смысловую группу: они называют детёнышей. В этих словах орфограмма связана не только с ударением, но и с традиционным написанием, которое нужно запомнить.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написания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слова с моделями -ок- и -ек-, потому что именно они дают базовые примеры правила.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Частотнее всего базовые модели с О и Е, а группы детёнышей встречаются реже, но требуют отдельного запоминания.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группы слов, приведённые в материале презентации.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 слова, которые надо запомнить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слова ручонка, речонка и ножонка: они звучат похоже, но пишутся по словарной норме, поэтому их нельзя проверять только на слух.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ночёвка тоже часто вызывает ошибки: в нём важно правильно выделить корень и суффикс, а затем проверить написание по орфографическому словарю.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таких слов полезно сначала найти суффикс, затем определить значение и только потом решать, какая буква должна стоять после шипящей.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не даёт однозначного ответа, надёжнее всего обратиться к словарю: он помогает избежать случайной ошибки в сомнительных и редких словах.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похожие по звучанию слова подчиняются разным орфографическим моделям.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 не гарантирует одинаковое написание: решающими становятся ударение, суффикс и значение слова.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«Гласные о и е после шипящих в суффиксах существительных»
</a:t>
            </a:r>
            <a:endParaRPr lang="en-US" sz="6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орфограммы со значением слова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понимаем, что обозначает слово: предмет, уменьшенную форму или детёныша животного. Именно значение подсказывает, какой суффикс может быть в слове.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выделяем морфемы и замечаем, что в словах вроде домик, снежок, зайчонок и гусёнок значение связано с определённым способом написания.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смысла и формы становится проще выбрать О или Е и запомнить написание как часть самого слова, а не как случайную букву.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орфограммы в существительном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написание О или Е после шипящих в суффиксах существительных.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правило удобнее через пары слов: снежок — орешек, крючок — мешочек. Они помогают сравнить ударное О и безударное Е в похожих суффиксах.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лучше работают образные ассоциации: медвежонок и цыплёнок легко связываются с детёнышами животных, а ручонка и речонка напоминают об особом написании.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написание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примеров по группам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моделей, на уроке важно отдельно выделить слова с нестандартным написанием и запомнить их как исключения или особые случаи.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материала приходится на -ок- и -ек-, а трудные слова требуют отдельного внимания, потому что именно они чаще всего ошибочны.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приведённые в материалах урока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04625"/>
            <a:ext cx="324900" cy="2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58" y="1675625"/>
            <a:ext cx="30345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 слуху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перенос произношения в письмо: вместо безударного Е в суффиксе ребёнок ставит О, потому что звук слышится неясно.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корень и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выбирает букву неверно, потому что не смог точно выделить морфемы и принял часть корня за суффикс.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ставят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ударение определено ошибочно, легко перепутать модели -ок- и -ек-, хотя именно ударение часто подсказывает нужную букву.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сверяют сомнительные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трудных случаях школьники полагаются на память, хотя проверка по словарю помогает избежать написания вроде медвежёнок вместо медвежонок.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 повторения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список помогает быстро увидеть, как ударение, суффикс и буква после шипящей связаны в самых нужных примерах.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слов позволяет повторить основные модели и быстро вспомнить написание перед диктантом или проверочной работой.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урока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 на 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снежок и орешек: в первом слове под ударением пишется О, а во втором без ударения сохраняется Е, хотя звучание очень похоже.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крючок — мешочек показывает ту же закономерность: ударный суффикс -ок- требует О, а безударный -ек- пишется через 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медвежонок и гусёнок выбор буквы связан уже не только со звучанием, но и с тем, что они называют детёнышей животных.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ручонка — речонка напоминает, что похожие слова могут иметь разные орфограммы, поэтому важно разбирать состав слова, а не полагаться на слух.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 суффиксах существительных выбор О или Е зависит от ударения, типа суффикса и значения слова. Это правило помогает писать точно и уверенно.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2026-05-23T09:36:12Z</dcterms:created>
  <dcterms:modified xsi:type="dcterms:W3CDTF">2026-05-23T09:36:12Z</dcterms:modified>
</cp:coreProperties>
</file>