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2028725"/>
            <a:ext cx="84240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8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умозаключения: ключевые темы и значимость для изучающих английский язык
</a:t>
            </a:r>
            <a:endParaRPr lang="en-US" sz="3088" dirty="0"/>
          </a:p>
        </p:txBody>
      </p:sp>
      <p:sp>
        <p:nvSpPr>
          <p:cNvPr id="5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формирует критическое мышление и помогает аргументировать мысли на английском.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логики в изучении языков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начинается с Аристотеля и стала фундаментом методик обучения. В современном английском её используют для анализа текстов и построения аргументов в обучении старшеклассников.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логических умозаключений в языке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процесс получения заключения из посылок по строгим правилам. В языковом обучении это основа для построения убедительных аргументов и написания эссе.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логического умозаключения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силлогизмов и логических цепочек наглядно показывают, как из нескольких утверждений выводится новый факт.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процесса рассуждения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логично связать идеи помогает точно выражать мысли на английском, что важно при дискуссиях и письменных заданиях.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аргументации в обучении английскому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виды логических умозаключений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Дедукция идёт от общего к частному, обеспечивая точность и строгость вывода, часто используется при анализе текстов.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Абдукция ищет наиболее вероятное объяснение фактов, применима при интерпретации текстов и понимании мотивов персонажей.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Индукция обобщает по частным примерам, формируя вероятные выводы, что помогает в устных обсуждениях и дебатах.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Дедукция: структура и роль в текстовом анализе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дедукции вывод обеспечивает достоверность, если посылки верны. В эссе сначала даётся общее утверждение, затем его подтверждение частными примерами.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логический вывод на практике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строится по строгой схеме: тезис, доводы, вывод. Это помогает понимать логику автора и строить собственные убедительные рассуждения.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дедукции в разборе аргументов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индукции в языке и аргументации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Индукция даёт возможность делать общие выводы на основе конкретных примеров, что особенно важно в диалогах и обсуждениях на английском языке.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 — анализ предпочтений учащихся по книгам, что позволяет предполагать популярные темы и лучше понимать аудиторию.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Абдукция: поиск объяснения при неизвестности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Абдукция помогает строить гипотезы о причинах событий при недостатке данных. Это ценно для анализа публицистики и понимания сюжетов художественных произведений.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по действиям героя можно предположить мотивы, что углубляет интерпретацию текста и способствует критическому мышлению.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599" y="1145300"/>
            <a:ext cx="7178902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логических умозаключений в обучении
</a:t>
            </a:r>
            <a:endParaRPr lang="en-US" sz="251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и области применения каждого типа умозаключений в языковом обучении.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типа необходимы для комплексного развития языковых и критических навыков.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методические материалы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Формальные и неформальные умозаключения в коммуникации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Формальные умозаключения опираются на чёткие схемы и структуры, что облегчает анализ и проверку аргументов в письменных работах.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Неформальные умозаключения базируются на интуиции и здравом смысле, часто применяются при обсуждении художественных произведений и в повседневных диалогах.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Формальные методы позволяют выявлять ошибки и непоследовательность в рассуждениях, повышая качество коммуникации.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Неформальные рассуждения развивают гибкость мышления и способствуют креативному подходу к интерпретации и диалогу.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построения логического умозаключения на уроке английского языка
</a:t>
            </a:r>
            <a:endParaRPr lang="en-US" sz="251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 анализа текста к выводу с проверкой истинности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 дедуктивных выводов в англоязычных текстах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силлогизме классического типа: «Все романы содержат персонажей. «Ромео и Джульетта» — роман. Следовательно, в «Ромео и Джульетте» есть персонажи». Эта структура помогает понять логику аргументации произведения.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простого силлогизма из литературы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эссе по теме глобальных проблем часто применяют дедуктивный подход, начиная с общего тезиса и переходя к конкретным примерам из текста для подтверждения выводов автора.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Дедукция в анализе аргументов эссе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дедуктивного рассуждения: паралогизмы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Паралогизм — это случайная ошибка в логике, возникающая при неверном применении правил или некорректной интерпретации исходных утверждений.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неправильно интерпретировать утверждение о характере героя и делать ошибочный вывод о его мотивах, что приводит к ложному заключению в анализе текста на английском языке.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Софизмы: манипулятивные логические ошибки в речевых практиках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Софизмы включают умышленное искажение логики, часто для введения слушателя в заблуждение или усиления аргумента без реальных доказательств.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ошибки демонстрируют важность критического мышления и анализа речи для распознавания манипуляций и аргументационных ловушек.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служат игры словами, ложные выводы и манипуляции фактами, которые можно встретить в британских или американских публичных выступлениях.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2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умозаключения в повседневном общении на английском языке
</a:t>
            </a:r>
            <a:endParaRPr lang="en-US" sz="2982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6500" y="1577325"/>
            <a:ext cx="3809700" cy="11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диалогов учащиеся строят логические аргументы для выражения и защиты своей точки зрения, что способствует развитию навыков убеждения и критического мышления.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96500" y="3176925"/>
            <a:ext cx="3809700" cy="11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обсуждении реальных проблем, например экологических тем, логика помогает структурировать мысли и создавать убедительные сообщения, что способствует эффективной коммуникации.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логики и аргументации в написании эссе на английском языке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Эссе обычно строится по структуре: введение, тезис, аргументы и заключение. Такая организация помогает ясно донести основную идею и обосновать её с помощью логических рассуждений.
</a:t>
            </a:r>
            <a:endParaRPr lang="en-US" sz="1152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эссе как основа логики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Индуктивный подход опирается на конкретные примеры, собранные в эссе, что позволяет сформировать общее мнение и служит убедительной основой для оценки темы.
</a:t>
            </a:r>
            <a:endParaRPr lang="en-US" sz="1182" dirty="0"/>
          </a:p>
        </p:txBody>
      </p:sp>
      <p:sp>
        <p:nvSpPr>
          <p:cNvPr id="13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Индукция при формировании общих выводов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Дедуктивный метод часто применяется для подкрепления главных утверждений, когда общее положение приводит к конкретным выводам, которые подкрепляют позицию автора эссе.
</a:t>
            </a:r>
            <a:endParaRPr lang="en-US" sz="1152" dirty="0"/>
          </a:p>
        </p:txBody>
      </p:sp>
      <p:sp>
        <p:nvSpPr>
          <p:cNvPr id="15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дедукции для подтверждения тезиса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15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логических методов в заданиях по английскому языку: статистика
</a:t>
            </a:r>
            <a:endParaRPr lang="en-US" sz="3015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экзаменационных заданий требует использования дедуктивных умозаключений для анализа текста.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Дедукция доминирует в понимании структуры, а индукция важна для аргументации; абдукция применяется реже.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институт педагогических измерений, данные 2023 года
</a:t>
            </a:r>
            <a:endParaRPr lang="en-US" sz="134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задачи в международных экзаменах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международных экзаменах уделяется внимание логическому завершению предложений и анализу аргументов, что проверяет понимание связи между фактами и выводами.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проверки логики в экзаменах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включают восстановление структуры текста и выбор ответа, основанного на логических посылках, что развивает навыки критического мышления и понимания.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IELTS, TOEFL, Cambridge English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развитие навыков критического мышления значительно повышает качество аргументации и уверенность в использовании английского языка.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учащихся, освоивших критическое мышление, демонстрируют лучшие результаты в письменных и устных заданиях по английскому.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Министерства образования РФ, 2022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78%
</a:t>
            </a:r>
            <a:endParaRPr lang="en-US" sz="7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упражнения для развития логических и языковых навыков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цепочек логических выводов на английском помогает учащимся систематизировать мысли и улучшать навыки аргументации.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англоязычных текстов на логические ошибки и составление аргументированных писем развивает критическое мышление и письменную речь.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умозаключения — ключ к успешному изучению английского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дедукции, индукции и абдукции расширяет умение анализировать, строить аргументы и уверенно коммуницировать, что критически важно для старшеклассников в изучении английского языка.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2026-05-07T21:36:22Z</dcterms:created>
  <dcterms:modified xsi:type="dcterms:W3CDTF">2026-05-07T21:36:22Z</dcterms:modified>
</cp:coreProperties>
</file>