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«Большую морковку…»: история для урока литературного чтения во 2 классе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и смешная история о большой морковке, дружбе и общем успехе.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второклассникам легко полюбить эту историю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короткий, понятный и запоминающийся. В нём один яркий предмет, простая задача и весёлый итог, а ещё есть важная мысль: вместе справляться легче и интереснее, чем одному, даже если дело кажется совсем маленьким на вид.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необычный овощ превращает обычную ситуацию в забавное событие и сразу удерживает внимание детей.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рассказа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морковка становится центром внимания и приключения
</a:t>
            </a:r>
            <a:endParaRPr lang="en-US" sz="26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 событии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41750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Остальные герои быстро подключаются к делу. Каждый помогает по-своему: кто-то тянет, кто-то поддерживает, а кто-то подбадривает товарищей добрым словом.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7090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команда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участники действуют согласованно и не спорят между собой. Благодаря этому обычное дело превращается в весёлую командную работу, где важен вклад каждого.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11259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замечает большую морковку и первым понимает, что справиться с ней в одиночку не получится. Именно с его удивления начинается весь сюжет.
</a:t>
            </a:r>
            <a:endParaRPr lang="en-US" sz="13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рассказе «Большую морковку…»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трудность в истории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242093" y="1768058"/>
            <a:ext cx="2649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делает сюжет живым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трудности история была бы слишком простой. Именно препятствие вызывает ожидание, интерес и желание узнать, как герои найдут выход из положения.
</a:t>
            </a:r>
            <a:endParaRPr lang="en-US" sz="1422" dirty="0"/>
          </a:p>
        </p:txBody>
      </p:sp>
      <p:sp>
        <p:nvSpPr>
          <p:cNvPr id="9" name="Text 3"/>
          <p:cNvSpPr txBox="1"/>
          <p:nvPr/>
        </p:nvSpPr>
        <p:spPr>
          <a:xfrm>
            <a:off x="6214191" y="1768058"/>
            <a:ext cx="2649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показывает: даже знакомое и понятное дело иногда требует помощи. Это учит детей не стесняться просить о поддержке, когда своими силами не обойтись.
</a:t>
            </a:r>
            <a:endParaRPr lang="en-US" sz="14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1768058"/>
            <a:ext cx="2649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Справиться одному сложно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Морковка сидит крепко, и маленькому герою не хватает сил, чтобы вытащить её сразу. Из-за этого задача кажется серьёзнее, чем сначала.
</a:t>
            </a:r>
            <a:endParaRPr lang="en-US" sz="14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героям нужна помощь друзей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0987" y="1351350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 начале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появляются друзья, герой перестаёт сомневаться и пробует ещё раз. Поддержка делает первый шаг смелее и спокойнее, а дело перестаёт казаться слишком трудным.
</a:t>
            </a:r>
            <a:endParaRPr lang="en-US" sz="1388" dirty="0"/>
          </a:p>
        </p:txBody>
      </p:sp>
      <p:sp>
        <p:nvSpPr>
          <p:cNvPr id="10" name="Text 3"/>
          <p:cNvSpPr txBox="1"/>
          <p:nvPr/>
        </p:nvSpPr>
        <p:spPr>
          <a:xfrm>
            <a:off x="510987" y="24879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общей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участник добавляет немного усилий, и вместе они достигают того, что одному не удалось бы. В таких ситуациях становится видно, как важна согласованность.
</a:t>
            </a:r>
            <a:endParaRPr lang="en-US" sz="1388" dirty="0"/>
          </a:p>
        </p:txBody>
      </p:sp>
      <p:sp>
        <p:nvSpPr>
          <p:cNvPr id="11" name="Text 4"/>
          <p:cNvSpPr txBox="1"/>
          <p:nvPr/>
        </p:nvSpPr>
        <p:spPr>
          <a:xfrm>
            <a:off x="510987" y="36245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общего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становится особенно приятной, когда к ней пришли вместе. Друзья радуются не только морковке, но и тому, что помогли друг другу и справились сообща.
</a:t>
            </a:r>
            <a:endParaRPr lang="en-US" sz="139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моменты и добрый тон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41750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Забавные попытки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стараются изо всех сил, но их первые усилия выглядят немного неуклюже. Именно это мягко смешит и делает сцену похожей на весёлую игру.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7090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нет ссор, обид или злых поступков. Всё заканчивается доброй радостью, поэтому после чтения остаётся светлое настроение и желание улыбнуться.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11259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 большой 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 морковка выглядит настолько крупной, что это вызывает улыбку. Обычный овощ в таком виде кажется почти сказочным и сразу делает историю смешнее.
</a:t>
            </a:r>
            <a:endParaRPr lang="en-US" sz="13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286218"/>
            <a:ext cx="275400" cy="220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2999" y="2266175"/>
            <a:ext cx="195300" cy="2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75897" y="2282269"/>
            <a:ext cx="275400" cy="220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эта история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75071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добиваются результата потому, что помогают друг другу. История показывает: когда каждый делает свой вклад, даже большое дело становится посильным и понятным.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8017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ничего не выходит, но герои не торопятся и пробуют снова. Такое поведение учит спокойно ждать результата и не сдаваться после первой неудачи.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80962" y="2251890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успех приходит тогда, когда участники действуют вместе и слушают друг друга. Рассказ ясно показывает, что дружная команда сильнее одиночных усилий.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терпения в сюжете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попытка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берётся за дело и понимает, что морковка не поддаётся сразу. Это вызывает удивление, но не завершает историю.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Повторные усилия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 сердятся и не бросают начатое. Они пробуют ещё раз, действуют спокойнее и собираются вместе, чтобы помочь друг другу.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Долгожданный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терпеливых попыток морковка наконец поддаётся. Сюжет завершает радостный успех, который особенно ценен именно потому, что его пришлось ждать и добиваться.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команду сильной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замеченной проблемы до общего результата в истории о большой морковке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действия: огород и грядка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уголок у дома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огородной грядке всё выглядит просто и по-домашнему: тёплая земля, зелёная ботва и яркие овощи. Такой фон сразу создаёт ощущение лета, свежего воздуха и спокойной работы рядом с домом.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Морковка среди зелени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земли выглядывает большая морковка, а вокруг неё — аккуратная грядка и мягкая почва. Дети легко представляют этот момент: знакомый огород, урожай и маленькое чудо, которое выросло почти на глазах.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морковка запоминается детям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242093" y="1768058"/>
            <a:ext cx="2649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Морковь легко узнать, нарисовать и описать своими словами. Поэтому дети быстро запоминают её как главный предмет истории и без труда пересказывают сюжет.
</a:t>
            </a:r>
            <a:endParaRPr lang="en-US" sz="1422" dirty="0"/>
          </a:p>
        </p:txBody>
      </p:sp>
      <p:sp>
        <p:nvSpPr>
          <p:cNvPr id="9" name="Text 3"/>
          <p:cNvSpPr txBox="1"/>
          <p:nvPr/>
        </p:nvSpPr>
        <p:spPr>
          <a:xfrm>
            <a:off x="6214191" y="1768058"/>
            <a:ext cx="2649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общего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морковка становится не просто овощем, а наградой за старание. Она показывает, как дружная работа превращает обычное дело в радостное событие.
</a:t>
            </a:r>
            <a:endParaRPr lang="en-US" sz="14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1768058"/>
            <a:ext cx="2649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цвет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Оранжевая морковка сразу притягивает взгляд. Её цвет напоминает солнце и делает картинку весёлой, тёплой и очень заметной даже в коротком рассказе.
</a:t>
            </a:r>
            <a:endParaRPr lang="en-US" sz="14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событий в рассказе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325" y="2322210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цель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герои замечают большую морковку и понимают, что её нужно достать. Так сразу становится ясно, ради чего начинается всё действие.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442518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трудность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оказывается, что морковка крепко сидит в земле. Один герой не справляется сам, и сюжет становится интереснее, потому что нужна помощь.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4609711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собираются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герои зовут друзей и обдумывают, как действовать. Каждый готов добавить свои силы, чтобы не оставаться в стороне.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6776902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Наступает успех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все тянут дружно и получают результат. Такой порядок событий помогает легко следить за рассказом и пересказывать его по частям.
</a:t>
            </a:r>
            <a:endParaRPr lang="en-US" sz="11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героев в разных частях истории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волнение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первая попытка не удаётся, появляется переживание. Герои понимают, что дело серьёзнее, чем казалось, и нужно действовать осторожнее.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с друзьями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прихода помощников настроение меняется. У героев появляется уверенность, потому что вместе легче справиться с трудной задачей.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в финале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морковка наконец поддаётся, всех охватывают смех и радость. Успех ощущается особенно приятно, потому что он общий.
</a:t>
            </a:r>
            <a:endParaRPr lang="en-US" sz="1322" dirty="0"/>
          </a:p>
        </p:txBody>
      </p:sp>
      <p:sp>
        <p:nvSpPr>
          <p:cNvPr id="12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в начале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герои с интересом смотрят на необычно большую морковку. Им даже смешно от того, какой огромной она кажется на грядке.
</a:t>
            </a:r>
            <a:endParaRPr lang="en-US" sz="13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рассказе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чувств героев от удивления до весёлого финала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ведут себя герои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0987" y="1351350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Действуют аккуратно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стараются не суетиться и внимательно относятся к делу. Они понимают, что спешка мешает, поэтому двигаются спокойно и бережно.
</a:t>
            </a:r>
            <a:endParaRPr lang="en-US" sz="1425" dirty="0"/>
          </a:p>
        </p:txBody>
      </p:sp>
      <p:sp>
        <p:nvSpPr>
          <p:cNvPr id="10" name="Text 3"/>
          <p:cNvSpPr txBox="1"/>
          <p:nvPr/>
        </p:nvSpPr>
        <p:spPr>
          <a:xfrm>
            <a:off x="510987" y="24879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Слушают друг друга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участник замечает общий план и не спорит без причины. Благодаря этому все работают дружно и не мешают соседу по команде.
</a:t>
            </a:r>
            <a:endParaRPr lang="en-US" sz="1425" dirty="0"/>
          </a:p>
        </p:txBody>
      </p:sp>
      <p:sp>
        <p:nvSpPr>
          <p:cNvPr id="11" name="Text 4"/>
          <p:cNvSpPr txBox="1"/>
          <p:nvPr/>
        </p:nvSpPr>
        <p:spPr>
          <a:xfrm>
            <a:off x="510987" y="36245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 общий успех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самый маленький помощник вносит свой вклад. Именно доверие, доброжелательность и совместные усилия приводят к весёлому результату.
</a:t>
            </a:r>
            <a:endParaRPr lang="en-US" sz="14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7567"/>
            <a:ext cx="4252500" cy="17940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674" y="3077567"/>
            <a:ext cx="4252500" cy="1794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истории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5960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Морковка наконец у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дружных усилий большая морковка оказывается у команды. Ребята улыбаются, потому что трудный момент остался позади, а урожай теперь можно рассмотреть вместе. В этой сцене чувствуется заслуженная победа и лёгкое, доброе удивление.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21675" y="1134473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маленькой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звучит тепло и радостно: никто не обижен, все довольны общим делом. Можно представить корзинку с урожаем, счастливые лица и смех, который появляется после удачного совместного труда на огороде.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история нравится детям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242093" y="1768058"/>
            <a:ext cx="2649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заканчивается не ссорой, а смехом и общей радостью. Такой финал особенно нравится младшим школьникам, потому что он оставляет тёплое и приятное впечатление.
</a:t>
            </a:r>
            <a:endParaRPr lang="en-US" sz="1422" dirty="0"/>
          </a:p>
        </p:txBody>
      </p:sp>
      <p:sp>
        <p:nvSpPr>
          <p:cNvPr id="9" name="Text 3"/>
          <p:cNvSpPr txBox="1"/>
          <p:nvPr/>
        </p:nvSpPr>
        <p:spPr>
          <a:xfrm>
            <a:off x="6214191" y="1768058"/>
            <a:ext cx="2649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показывает, как важно помогать друг другу и не сдаваться сразу. Это легко понять и в книге, и в школьной жизни, где тоже нужна дружная команда.
</a:t>
            </a:r>
            <a:endParaRPr lang="en-US" sz="14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1768058"/>
            <a:ext cx="2649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легко следить от начала до конца, потому что в нём есть ясная задача и один главный предмет. Детям нравится быстро понимать, что происходит, и не теряться в событиях.
</a:t>
            </a:r>
            <a:endParaRPr lang="en-US" sz="14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истории «Большую морковку…»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учит, что вместе можно справиться с тем, что одному не под силу. Дружба, терпение и общий труд превращают трудность в весёлую общую победу.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2026-05-27T14:07:46Z</dcterms:created>
  <dcterms:modified xsi:type="dcterms:W3CDTF">2026-05-27T14:07:46Z</dcterms:modified>
</cp:coreProperties>
</file>