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управляющая организмом через нервы и гормоны, обеспечивает адаптацию и равновесие.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нейрогуморальной регуляции
</a:t>
            </a:r>
            <a:endParaRPr lang="en-US" sz="288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нейрогуморальных процессов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учёные изучают, как взаимодействуют нервная и гормональная системы для поддержания жизни, здоровья и адаптации организма к изменениям во внешней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нейрогуморальной регуляции
</a:t>
            </a:r>
            <a:endParaRPr lang="en-US" sz="281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сигналы от нервной системы и химических посредников, обеспечивая слаженную работу органов и систем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обеспечивает быстрый ответ на внешние раздражители, а гуморальная — длительную поддержку функций.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эти механизмы дают организму возможность мгновенно и устойчиво адаптироваться к изменяющимся условиям.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 периферическая нервная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вместе с нервами передают сигналы по всему телу, обеспечивая молниеносные реакции и управление работой органов.
</a:t>
            </a:r>
            <a:endParaRPr lang="en-US" sz="1356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Железы, такие как гипофиз и щитовидная, выделяют гормоны, которые регулируют обмен веществ, рост и реакции на стресс.
</a:t>
            </a:r>
            <a:endParaRPr lang="en-US" sz="158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посредники: гормоны и медиаторы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разносятся с кровью и помогают координировать длительные процессы и передачи нервных импульсов.
</a:t>
            </a:r>
            <a:endParaRPr lang="en-US" sz="1534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системы нейрогуморальной регуляции
</a:t>
            </a:r>
            <a:endParaRPr lang="en-US" sz="19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импульсы с большой скоростью, обеспечивая мгновенный ответ организма на раздражители.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соединяют нейроны и передают сигналы с помощью химических веществ — медиаторов.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Ацетилхолин и норадреналин участвуют в быстрой передаче нервных команд к мышцам и внутренним органам.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обеспечивает координацию движений и поддержание жизненно важных функций в ответ на окружающие изменения.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работы нервной регуляции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гуморальной регуляции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выделяются железами и разносятся кровью, влияя на клетки и органы спустя минуты или часы после попадания.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регулирует обмен веществ, рост тканей и адаптацию к стрессовым ситуациям длительного характера.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поддерживает внутреннее равновесие и способствует устойчивости организма к внешним воздействиям.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нервной и гуморальной регуляции
</a:t>
            </a:r>
            <a:endParaRPr lang="en-US" sz="229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действуют почти мгновенно, обеспечивая быструю реакцию организма.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скоростях позволяет организму быстро и эффективно адаптироваться к разным видам стимулов.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школьников,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425" y="987781"/>
            <a:ext cx="2046900" cy="18829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9700" y="987781"/>
            <a:ext cx="2046900" cy="18829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8950" y="988413"/>
            <a:ext cx="2028300" cy="1881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46875" y="987781"/>
            <a:ext cx="2046900" cy="18829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5800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
</a:t>
            </a:r>
            <a:pPr algn="ctr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железа контролирует работу других желез и влияет на рост, развитие и обмен веществ организма.
</a:t>
            </a:r>
            <a:endParaRPr lang="en-US" sz="1350" dirty="0"/>
          </a:p>
        </p:txBody>
      </p:sp>
      <p:sp>
        <p:nvSpPr>
          <p:cNvPr id="12" name="Text 1"/>
          <p:cNvSpPr txBox="1"/>
          <p:nvPr/>
        </p:nvSpPr>
        <p:spPr>
          <a:xfrm>
            <a:off x="2638163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— регулятор 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Вырабатывает гормоны, которые определяют скорость обмена веществ и теплообразование в организме.
</a:t>
            </a:r>
            <a:endParaRPr lang="en-US" sz="1316" dirty="0"/>
          </a:p>
        </p:txBody>
      </p:sp>
      <p:sp>
        <p:nvSpPr>
          <p:cNvPr id="13" name="Text 2"/>
          <p:cNvSpPr txBox="1"/>
          <p:nvPr/>
        </p:nvSpPr>
        <p:spPr>
          <a:xfrm>
            <a:off x="4780525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источник гормонов стресса
</a:t>
            </a:r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Вырабатывают адреналин и кортизол, которые помогают организму справляться с опасностью и стрессом.
</a:t>
            </a:r>
            <a:endParaRPr lang="en-US" sz="1216" dirty="0"/>
          </a:p>
        </p:txBody>
      </p:sp>
      <p:sp>
        <p:nvSpPr>
          <p:cNvPr id="14" name="Text 3"/>
          <p:cNvSpPr txBox="1"/>
          <p:nvPr/>
        </p:nvSpPr>
        <p:spPr>
          <a:xfrm>
            <a:off x="6922875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— регулятор сахара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инсулин, отвечающий за поддержание уровня сахара в крови и энергетический баланс.
</a:t>
            </a:r>
            <a:endParaRPr lang="en-US" sz="1223" dirty="0"/>
          </a:p>
        </p:txBody>
      </p:sp>
      <p:sp>
        <p:nvSpPr>
          <p:cNvPr id="15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5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эндокринные железы человека
</a:t>
            </a:r>
            <a:endParaRPr lang="en-US" sz="26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медиаторов в нервной регуляции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Медиаторы передают сигналы между нейронами, обеспечивая слаженную работу нервной системы и мышц.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Ацетилхолин управляет мышечными сокращениями, дофамин и серотонин влияют на настроение и когнитивные функции.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медиаторов может вызывать проблемы с памятью, вниманием и эмоциональной стабильностью.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Гормоны: функции и влияние на организм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уровень сахара в крови, участвуя в усвоении энергии. Тироксин ускоряет обмен веществ, поддерживая жизнедеятельность клеток.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стресс и энергозатраты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повышает частоту сердечных сокращений и мобилизует энергию для быстрого реагирования в стрессовых ситуациях.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9855"/>
            <a:ext cx="4106400" cy="13828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гормоны и медиаторы — сравнение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гормоны и медиаторы с указанием места их синтеза и основных функций в организме. Эти вещества обеспечивают согласованную регуляцию различных процессов тела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разнообразие функций, гормоны и медиаторы вместе обеспечивают слаженную работу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в регуляции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позволяет организму регулировать уровень гормонов: при избытке выработка замедляется, чтобы предотвратить перегрузку органов и сохранить равновесие.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действует постоянно, помогая стабилизировать важные параметры, такие как температура тела и кровяное давление, не допуская резких колебаний.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обратной связи обеспечивает адаптацию организма к изменяющимся условиям, поддерживая внутреннюю среду в стабильном состоянии.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взаимодействия нервной и гуморальной систем
</a:t>
            </a:r>
            <a:endParaRPr lang="en-US" sz="200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механизмах регуляции организма при внешних раздражителях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стрессовых ситуациях нервная система вызывает мгновенные реакции, такие как учащение пульса и повышение внимания, обеспечивая быструю адаптацию.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система поддерживает длительный ответ, выделяя кортизол и адреналин, что помогает организму сохранять энергию и устойчивость к стрессу.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обеих систем позволяет организму эффективно справляться с опасностями и быстро восстанавливаться после них.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комплексный ответ на стресс способствует выживанию и поддержанию равновесия в организме.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нервных и гуморальных механизмов
</a:t>
            </a:r>
            <a:endParaRPr lang="en-US" sz="26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реакция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испуге нервы быстро увеличивают частоту пульса и расширяют зрачки, что позволяет мгновенно подготовиться к действию. Такие изменения видны на лице испуганного человека, демонстрируя работу нервной регуляции.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адаптация с помощью гормонов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 нервной реакцией выделяются адреналин и кортизол — гормоны, которые обеспечивают мышцы энергией для быстрой реакции. Это поддерживает организм в напряжении и помогает справиться с угрозой.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регуляция организма при испуге
</a:t>
            </a:r>
            <a:endParaRPr lang="en-US" sz="26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нейрогуморальной регуляции для внутренней среды
</a:t>
            </a:r>
            <a:endParaRPr lang="en-US" sz="2039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температуры тела достигается благодаря согласованным усилиям нервной и гормональной систем, что помогает сохранять тепло при холоде и охлаждаться при жаре.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стабильного артериального давления требует своевременных нервных сигналов и гормональных влияний для регулировки тонуса сосудов и объёма крови.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воды, солей и кислотно-щелочного состояния обеспечивается комплексным контролем обеих систем, что необходимо для правильной работы всех органов.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нарушений являются сахарный диабет, болезни щитовидной железы и гипертония, которые приводят к серьёзным проблемам со здоровьем.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страдают от заболеваний, вызванных дисбалансом гормонов или нарушением нервной регуляции, что подчеркивает важность функционирования этой системы.
</a:t>
            </a:r>
            <a:endParaRPr lang="en-US" sz="1267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статистические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и нервная активность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занятий спортом нервная система активизируется для координации движений и поддержания равновесия. Повышается частота сердечных сокращений и дыхания для снабжения мышц кислородом.
</a:t>
            </a:r>
            <a:endParaRPr lang="en-US" sz="1230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гормональный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 запускают выделение гормонов, таких как адреналин, что помогает мобилизовать ресурсы организма. Однако долгосрочный стресс истощает эти системы и может вызывать проблемы со здоровьем.
</a:t>
            </a:r>
            <a:endParaRPr lang="en-US" sz="1256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холода и голода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заставляет организм активировать механизмы сохранения тепла, а недостаток пищи вызывает усиленную работу гормонов для экономии энергии и поддержания жизнедеятельности.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окружающей среды на регуляцию
</a:t>
            </a:r>
            <a:endParaRPr lang="en-US" sz="23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нейрогуморальной регуляции в подростковом возрасте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гормоны роста и половые гормоны активно стимулируют физическое развитие и появление вторичных половых признаков.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происходит формирование нервных связей, что влияет на эмоциональные реакции и когнитивные способности, важные для социальной адаптации.
</a:t>
            </a:r>
            <a:endParaRPr lang="en-US" sz="1506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Нейрогуморальная регуляция способствует развитию навыков самоконтроля и стрессоустойчивости, необходимых в переходный период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нейрогуморальной регуляции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нервной и гормональной систем жизненно необходима для поддержания равновесия и адаптации организма к изменениям. Понимание этих процессов помогает заботиться о своём здоровье и предотвращать болезни.
</a:t>
            </a:r>
            <a:endParaRPr lang="en-US" sz="39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2026-05-08T12:33:11Z</dcterms:created>
  <dcterms:modified xsi:type="dcterms:W3CDTF">2026-05-08T12:33:11Z</dcterms:modified>
</cp:coreProperties>
</file>