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клетки: от света до молекул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раскрывается только при сочетании разных методов исследования.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набор методов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слишком мала и сложна, чтобы один способ наблюдения показал её полностью. Одни методы раскрывают форму и движение, другие — ультраструктуру, состав и работу молекул. Поэтому клеточную биологию строят на сочетании подходов, дополняющих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как основа изучения клетки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позволяет различать объекты крупнее предела разрешения, который составляет примерно 0,2 мкм. Этого достаточно, чтобы изучать общую организацию клетки и наблюдать крупные внутриклеточные структуры.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микроскопа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различимы форма клетки, ядро, цитоплазма, хлоропласты, крупные вакуоли, а также процессы деления и движения цитоплазмы. Метод особенно полезен при работе с живыми и окрашенными препаратами.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удаётся увидеть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повышения контрастности используют светлое поле, фазовый контраст и другие режимы. Они помогают лучше различать слабоконтрастные структуры без разрушения объекта и делают наблюдение более информативным.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наблюдения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микропрепарата для наблюдения
</a:t>
            </a:r>
            <a:endParaRPr lang="en-US" sz="2742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препарата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размещают на предметном стекле в капле воды или питательной среды и закрывают покровным стеклом. Такая подготовка уменьшает высыхание и позволяет рассматривать препарат в более стабильных условиях.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препараты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длительного хранения образец фиксируют, обезвоживают и заключают в прочную среду. Это сохраняет структуру объекта и делает возможным многократное изучение одного и того же микропрепарата.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препараты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краткого наблюдения используют свежие ткани листа, кожицы лука, эпителиальные клетки или каплю воды с простейшими. Такие препараты удобны, когда важно увидеть живое состояние клеток и их движение.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клеток и тканей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делает клеточные структуры заметнее, потому что усиливает различие между отдельными частями препарата. Без него многие детали остаются слишком бледными и плохо различимыми в световом микроскопе.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контраста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красителями важно помнить, что они не всегда подходят для длительного изучения живых клеток. Иногда окрашивание даёт лишь статичную картину и не показывает реальную динамику процессов.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позволяет увидеть тонкие элементы клетки и ткани, но многие красители изменяют состояние живого объекта. Поэтому этот метод особенно ценен для фиксированных препаратов и кратковременных наблюдений.
</a:t>
            </a:r>
            <a:endParaRPr lang="en-US" sz="1072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исследования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Йодный раствор помогает выявить крахмал, метиленовый синий хорошо окрашивает ядро, а гематоксилин и эозин широко применяются в гистологии. Каждый краситель подчёркивает определённые структуры лучше других.
</a:t>
            </a:r>
            <a:endParaRPr lang="en-US" sz="1081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действие красителей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разрешающей способности основных методов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предел разрешения, тем более мелкие структуры становятся доступными для наблюдения и анализа.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Разрешающая способность напрямую определяет, какие уровни организации клетки можно изучать: от общей формы до вирусных частиц.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«Цитология»; ориентировочные значения разрешения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и её 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700" y="176375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света здесь используют пучок электронов, поэтому достигается значительно более высокое разрешение. Это позволяет рассматривать структуры, которые недоступны световой микроскопии.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3725" y="143630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изображения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39925" y="417640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требует вакуума, сложной подготовки образца и использования фиксированных, неживых объектов. Поэтому он даёт очень подробное изображение, но не позволяет наблюдать клетку в естественном состоянии.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39950" y="384895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работы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2186738" y="2970075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Трансмиссионная электронная микроскопия показывает внутреннее строение клетки на тонких срезах, а сканирующая — рельеф поверхности. Эти режимы решают разные исследовательские задачи.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2186762" y="2642625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варианта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 электронном микроскопе
</a:t>
            </a:r>
            <a:endParaRPr lang="en-US" sz="2669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системы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электронных микрофотографиях отчётливо видны мембраны, эндоплазматическая сеть и аппарат Гольджи. Благодаря этому можно проследить, как органоиды связаны между собой внутри клетки.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частицы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 высоком увеличении становятся заметны и вирусные частицы. Это делает электронную микроскопию незаменимой для исследования очень мелких биологических объектов.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различать митохондрии, рибосомы и лизосомы, а также оценивать их взаимное расположение. Особенно важно это при изучении ультратонких срезов.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микроскопия: от метки к изображению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метка помогает выявить нужные молекулы в клетке
</a:t>
            </a:r>
            <a:endParaRPr lang="en-US" sz="15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Конфокальная микроскопия и объёмное изображение клетки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Конфокальный микроскоп собирает изображение по слоям, на разных глубинах образца. Затем из этих срезов строится объёмная картина, более точная, чем обычная плоская фотография.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срезы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уменьшает наложение деталей, поэтому особенно полезен для толстых образцов, тканей и колоний клеток. Структуры становятся видны чётче, а их взаимное расположение — понятнее.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размытости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с флуоресцентными метками конфокальная микроскопия показывает распределение структур в трёх измерениях. Это помогает понять, как компоненты клетки расположены относительно друг друга.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Трёхмерный анализ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клеток вне организма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700" y="176375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выращивают в строго контролируемой среде, где поддерживаются температура, влажность, pH и состав питательной смеси. Такая изоляция от внешних факторов позволяет наблюдать их поведение без влияния целого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3725" y="143630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условия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39925" y="4176400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культуры получают прямо из тканей, поэтому они ближе к естественным условиям. Клеточные линии проще поддерживать долгое время, и именно поэтому их часто используют в лабораторных исследованиях.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39950" y="3848950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культур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2186738" y="2970075"/>
            <a:ext cx="49482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клеток дает возможность следить за делением, ростом, дифференцировкой и реакцией на вещества или изменения среды. Это особенно важно, когда нужно увидеть, как клетка отвечает на конкретное воздействие.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2186762" y="2642625"/>
            <a:ext cx="49482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изучать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5086" y="1175216"/>
            <a:ext cx="348972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основных методов изучения клетки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метод полезен для своей задачи и уровня организации клетки.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цели исследования, размера структуры и того, нужен ли живой объект.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цитологии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Фракционирование клеток центрифугированием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вращении в центрифуге более крупные и тяжелые частицы оседают раньше, чем мелкие. Так последовательно отделяют ядра, митохондрии и другие компоненты цитоплазмы.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 плотности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фракции можно исследовать независимо, не смешивая их с остальными структурами клетки. Это помогает точнее определить строение, состав и функции каждого органоида.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органоидов отдельно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Фракционирование особенно полезно, когда нужно сопоставить состав органоидов с их работой. Метод широко применяют в исследованиях клеток, тканей и внутриклеточных процессов.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биохимического анализа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методы исследования клетки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методы позволяют выявлять белки, липиды, углеводы, нуклеиновые кислоты и АТФ. По их количеству судят о составе клетки и ее состоянии.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веществ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специальных реакций определяют активность ферментов, а значит, и интенсивность отдельных реакций обмена. Это помогает понять, какие процессы в клетке идут особенно активно.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ферментов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анализ показывает, как устроена клетка на молекулярном уровне и как это связано с дыханием, фотосинтезом и синтезом белка.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химические реакции, спектрофотометрию и другие лабораторные способы. Они позволяют получать количественные данные, а не только описывать наблюдаемое явление.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измерения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секвенирование помогают изучать гены, выявлять мутации и сравнивать наследственные различия. Эти методы дают точный ответ о составе и последовательности нуклеиновых кислот.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генетической информации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нуклеиновых кислот и исследование РНК показывают, какие гены активны в клетке. Так можно оценить уровень экспрессии и особенности синтеза белка.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работы генов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 связывают видимую структуру клетки с ее наследственной программой. Благодаря этому клетка рассматривается не только как объект строения, но и как система управления.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 микроскопии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 фиксированные объекты: что изучают разными методами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наблюдения не конкурируют, а решают разные исследовательские задачи. Это особенно важно при изучении динамики клеточных процессов и тонкой структуры образцов.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клетки нужны для наблюдения процессов, а фиксированные образцы — для детального анализа строения. Оптимальный результат дает сочетание обоих подходов.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цитологии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исследования клетки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цель исследования и состояние образца определяют подходящий метод.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3075" y="1309750"/>
            <a:ext cx="2715475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6991" y="1309750"/>
            <a:ext cx="2715475" cy="220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методов изучения клетки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 медицине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клинической практике клеточные методы помогают замечать изменения, которые еще не проявились внешними симптомами. По микропрепаратам и молекулярным признакам врачи выявляют опухолевый рост, инфекции и наследственные нарушения.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биотехнологий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биотехнологии клетка становится рабочей моделью для получения полезных веществ. В стерильных установках выращивают культуры, проверяют реакции на препараты и создают основу для разработки вакцин и биологически активных соединений.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наследственности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 молекулярные методы позволяют сопоставлять клетки разных организмов и искать причины различий между ними. Это особенно важно для понимания того, как наследственная информация влияет на строение и функции тканей.
</a:t>
            </a:r>
            <a:endParaRPr lang="en-US" sz="8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точность клеточных методов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разрешения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метод показывает только тот уровень организации, который доступен его разрешению. Поэтому световая микроскопия не видит очень мелкие структуры, а более детальное исследование требует других подходов.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результатом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выводы получают тогда, когда несколько методов подтверждают друг друга. Сопоставление микроскопии, биохимии и молекулярных анализов снижает риск ошибки и делает выводы убедительнее.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и живые объекты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дает высокую детализацию, но работает только с фиксированными образцами. Напротив, световые методы позволяют наблюдать живые клетки, однако с меньшей точностью.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Артефакты подготовки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Фиксация, обезвоживание и окрашивание могут менять внешний вид объекта. Такие искусственные изменения называют артефактами, и их необходимо учитывать при интерпретации результатов.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раскрывается только в комплексе методов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Микроскопия, окрашивание, культивирование, центрифугирование, биохимия и молекулярная генетика показывают клетку с разных сторон. Вместе они дают целостное понимание ее строения, работы и роли в живом организме.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2026-06-01T17:49:21Z</dcterms:created>
  <dcterms:modified xsi:type="dcterms:W3CDTF">2026-06-01T17:49:21Z</dcterms:modified>
</cp:coreProperties>
</file>