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первых наблюдений до космических телескопов: как Земля заняла своё место среди планет.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Вселенной: от Коперника до наших дней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рассматривает Землю как планету и помогает связать её движение с климатом, днями и временами года. Наблюдения за небом подсказывали людям, как устроены Солнце, Луна, планеты и звёзды.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знания о Вселенной важны на уроках географии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представляли Вселенную в древности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казалось, что Солнце и звёзды движутся вокруг Земли: так они выглядят с поверхности. Поэтому Землю считали центром мира, опираясь на простые наблюдения.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Невооружённый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велись без приборов, поэтому многое объясняли по внешнему виду. Явления казались «такими, как есть», а различия между светилами различали в основном по яркости и движению.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«Блуждающие звёзды»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астрономы заметили, что некоторые светила со временем меняют положение среди звёзд. Их называли планетами — «блуждающими звёздами», потому что путь не совпадал с общим фоном.
</a:t>
            </a:r>
            <a:endParaRPr lang="en-US" sz="962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закономерностей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телескопов люди пытались описывать повторяемость: когда что видно и как меняется. Так появились первые правила наблюдений, которые позже стали основой более точной науки.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и Солнце в центре системы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гелиоцентрической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1543 году Николай Коперник предложил гелиоцентрическую модель: в центре находится Солнце, а Земля — одна из планет. Это помогло иначе объяснить, почему меняется вид звёздного неба и Солнца.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движений на небе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Земля движется вокруг Солнца, становится понятнее смена года и видимое перемещение Солнца по небу. Новая схема упростила представления о системе и подтолкнула развитие научных методов.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и первые наблюдения через телескоп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позволил заметить четыре крупных спутника Юпитера. Их движение показало: существуют тела, которые обращаются не только вокруг Земли, как казалось раньше.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также наблюдал фазы Венеры. Значит, Венера должна проходить как бы «разные стороны» по отношению к нам, а это поддерживает идеи о более сложном движении планет.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1609 году Галилео Галилей начал смотреть на небо через телескоп. Он увидел, что Луна имеет горы и кратеры, и это говорило о том, что она не «идеально гладкая».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Кеплер: как движутся планеты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Кеплер предложил важный вывод: планеты движутся вокруг Солнца не по кругам, а по эллипсам. Так модель стала ближе к реальным наблюдениям.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ближе и дальше от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заметил закономерность: планета движется быстрее, когда ближе к Солнцу, и медленнее, когда находится дальше. Это объясняло различия в темпе движения по небу.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расчёты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помогли точнее планировать положения планет. На их основе можно было лучше предсказывать, когда и где будет видно то или иное светило.
</a:t>
            </a:r>
            <a:endParaRPr lang="en-US" sz="11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5553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4325" y="1725369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53800" y="3135641"/>
            <a:ext cx="220500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и сила притяжения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предметов и движение Луны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1687 году Исаак Ньютон описал закон всемирного тяготения: тела притягиваются друг к другу. Поэтому яблоко падает на Землю, а Луна удерживается рядом с ней.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планеты обращаются вокруг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Тяготение объяснило не только падение и удержание, но и орбиты планет. Планеты движутся вокруг Солнца не «по велению», а под действием силы притяжения.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наблюдений и расчётов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тяготения связал реальные факты и точные вычисления. Благодаря этому астрономия стала более «измерительной»: можно было проверять модели и уточнять их.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учёные и их открытия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этапы: как идеи о Вселенной становились точнее благодаря наблюдениям и вычислениям.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вкладов показывает: каждое новое решение опиралось на предыдущие наблюдения и улучшало расчёты.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основным вехам астрономии из школьного курса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инструменты изучения неба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смены инструментов люди переходили от изучения только видимого света к исследованию радиоволн, инфракрасного и ультрафиолетового излучений.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класс приборов открывал «слои» Вселенной: чем чувствительнее наблюдения, тем более далёкие и слабые объекты становились доступными.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этапов наблюдательной астрономии; значения 1–5 отражают относительный прогресс возможностей.
</a:t>
            </a:r>
            <a:endParaRPr lang="en-US" sz="6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обсерватории и антенны строили в разных странах, расширяя «карту» наблюдений. Это усилило результаты и показало, что Вселенная много сложнее, чем казалась при наблюдениях одного лишь света.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обсерватории и радиотелескопы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астрономы начали изучать не только видимый свет, но и радиоволны. Радиотелескопы помогли обнаруживать объекты, которые почти не заметны обычному зрению, включая пульсары и далёкие галактики.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космос сегодня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работы: от наблюдения до публикации результатов; так получают знания о звёздах, планетах, галактиках и туманностях.
</a:t>
            </a:r>
            <a:endParaRPr lang="en-US" sz="10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телескопы вне атмосферы Земли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космосе приборы не «дрожат» из‑за ветров и нагрева воздуха, поэтому данные стабильнее, а измерения можно проводить точнее и дольше.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«Джеймс Уэбб» запущен в 2021 году и особенно эффективно изучает инфракрасный диапазон, где «прячутся» молодые звёзды и тёплые участки пыли.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телескоп «Хаббл» работает с 1990 года: он получает изображения галактик и туманностей без помех земной атмосферы, поэтому детали на снимках видны резче.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в околоземной орбите и дальше дополняют друг друга: один лучше видит ближние детали, другой — более «холодные» и далёкие объекты.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ищут планеты у других звёзд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 даёт данные о размере планеты и её атмосфере, если измерять свет звезды во время прохождения.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«смотрят» под разными углами и чувствительны к разным расстояниям и размерам, поэтому их объединяют для более полной картины.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методов поиска экзопланет по данным обзоров NASA/ESA, без привязки к точным долям открытий.
</a:t>
            </a:r>
            <a:endParaRPr lang="en-US" sz="6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ускорения изменило представления о будущем Вселенной и сделало тёмную энергию ключевой идеей космологии.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год учёные установили ускорение расширения, опираясь на наблюдения далёких сверхновых.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наблюдений сверхновых командами Supernova Cosmology Project и High-z Supernova Search (публикации 1998 года).
</a:t>
            </a:r>
            <a:endParaRPr lang="en-US" sz="5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Вселенная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составляет около 27%. Её не видно напрямую, но она «проявляет себя» гравитацией: влияет на движение звёзд и форму галактик.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вещество — это то, из чего сделаны звёзды, планеты и мы сами: атомы, газ и пыль. Учёные оценивают его долю примерно в 5% от общей массы Вселенной.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 — около 68%. Она связана с ускоренным расширением Вселенной, поэтому учёные изучают её по крупномасштабным наблюдениям галактик и расстояний до них.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Марсоходы: следы древней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Марсоходы работают как «лаборатория на колёсах»: они изучают породы, берут образцы и ищут признаки прошлых условий. По составу камней и следам солей и пород учёные оценивают, мог ли на Марсе существовать водный океан или озёра.
</a:t>
            </a:r>
            <a:endParaRPr lang="en-US" sz="993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Voyager: долгий путь к межзвёздному пространству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Аппараты Voyager 1 и Voyager 2, запущенные в 1977 году, передают данные за пределы Солнечной системы. Их измерения помогают понять, как устроена среда межзвёздного пространства и как меняются поля и частицы по мере удаления от Солнца.
</a:t>
            </a:r>
            <a:endParaRPr lang="en-US" sz="967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 планетам-гигантам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зонды изучают Юпитер и Сатурн, их атмосферы и спутники. Наблюдения позволяют сравнивать условия на разных мирах: где формируются облака, как ведут себя магнитные поля и какие спутники могут быть особенно интересны для поисков воды.
</a:t>
            </a:r>
            <a:endParaRPr lang="en-US" sz="98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 и исследование планет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ищут признаки жизни во Вселенной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строят по шагам: от условий для существования воды до проверки окружающей среды и устойчивости орбиты.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современной астрономии нужны компьютеры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телескопы делают сотни и тысячи снимков, а также спектры, которые нужно быстро и аккуратно сопоставлять, очищая данные от шумов.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помогают находить новые объекты и проверять закономерности: без программ было бы невозможно обработать большие массивы наблюдений.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характеристики вычислительных задач в астрономических обзорах; точные числа зависят от конкретного проекта (например, обзоры неба в нескольких спектральных диапазонах).
</a:t>
            </a:r>
            <a:endParaRPr lang="en-US" sz="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763" y="950175"/>
            <a:ext cx="7008474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этапов изучения Вселенной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инструмента меняла и главный вопрос: от представлений о «центре мира» к точным движениям, от состава далёких объектов к поиску жизни и истоков Вселенной.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исторического развития астрономии по ключевым этапам (без привязки к единому числовому источнику).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прибор расширял «дальше и глубже»: точность измерений росла, а границы того, что можно было проверить, становились шире.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часть огромной Вселенной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Коперника до современных телескопов показал: знания растут благодаря наблюдениям, измерениям и новым приборам. Земля — не центр, а одна из планет, а Вселенная — значительно шире наших представлений.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2026-05-13T00:17:21Z</dcterms:created>
  <dcterms:modified xsi:type="dcterms:W3CDTF">2026-05-13T00:17:21Z</dcterms:modified>
</cp:coreProperties>
</file>