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география и как мы будем её изучать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отвечает на вопросы «где?», «почему здесь?» и «как меняется мир вокруг нас?».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жизни человека и школьника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постоянно сталкиваешься с картами и погодой: выбираешь маршрут, читаешь прогноз, узнаёшь о природных событиях. В 6 классе география помогает понимать планету через наблюдения, карты, схемы, фотографии и простые исследования.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 устроена Земля: какие на ней формы рельефа, как текут реки, какие бывают озёра и моря. Её интересуют климат, почвы, растения и животные, которые по-разному распределены по планете.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природы, география изучает людей и их жизнь: население, города, страны, транспорт, промышленность и сельское хозяйство. Важно понимать, как люди выбирают места для жизни и работы, опираясь на природные условия.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ключевых вопросов географии — почему где-то территории заселены очень плотно, а где-то почти нет. Природа влияет на возможности хозяйства, на передвижение, на здоровье и комфорт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карта даёт географу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большие территории в уменьшенном виде, чтобы видеть расположение объектов сразу и сравнивать расстояния. Чтобы читать карту, используют масштаб, условные знаки, стороны горизонта и легенду.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 главный помощник географа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бывают физические, политические, климатические и контурные. Для уроков удобно иметь школьную карту мира или карты России, чтобы быстро ориентироваться и выполнять задания по теме.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географии с другими школьными предметами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связывает факты из разных областей, чтобы объяснять, почему природные условия и жизнь людей меняются вместе с развитием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связей с другими предметами, тем легче география объясняет реальные ситуации: от погоды и природы до хозяйственных решений.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учебных связей, представленная в рамках школьного курса (точные проценты зависят от конкретного учебника и тем).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66417"/>
            <a:ext cx="309900" cy="275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844" y="1180190"/>
            <a:ext cx="309900" cy="247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география нужна в повседневной жизни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по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быстрее находишь нужные места: отмечаешь пункты на карте, понимаешь направления и расстояния. Это помогает планировать маршрут и не теряться, даже если место незнакомое.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поездок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полезно узнать климат и сезонные особенности местности. Так проще выбрать комфортные даты, учесть возможные осадки и подготовиться к дороге.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прогнозу погоды легче решить, что надеть и когда выходить. География помогает понимать, почему в разных регионах погода различается, и как природные условия влияют на самочувствие.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службах спасения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помогают оценивать риски: где возможны сильный ветер, затопления или гололёд. Это важно для безопасного поведения и действий при природных событиях.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сельское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зависит от климата, почв и доступности воды. Понимание географических факторов помогает правильно выбирать культуры и планировать работу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457" y="1159575"/>
            <a:ext cx="2905586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географа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для чего нужны инструменты и что они помогают узнать о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решает свою задачу: глобус и карта показывают «где что», компас — «куда идти», атлас и снимки — «что именно происходит сейчас».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начальному курсу географии (обобщённо).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будем изучать географию на 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географической работы: от вопроса и наблюдений к выводам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кругосветный маршрут: как менялась карта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Фернана Магеллана стало важным событием в истории географии. Моряки проверяли, как устроены океаны и насколько велика Земля. Эти наблюдения помогали уточнять представления о маршрутах и границах водных просторов.
</a:t>
            </a:r>
            <a:endParaRPr lang="en-US" sz="1107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и новые знания об океанах и островах
</a:t>
            </a:r>
            <a:pPr algn="ctr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Джеймса Кука расширили географические сведения о морях, островах и побережьях. Участники описывали береговые линии и особенности морских путей. Так постепенно складывались более точные карты и понимание, где находятся важные регионы.
</a:t>
            </a:r>
            <a:endParaRPr lang="en-US" sz="1111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Пржевальский и исследования Центральной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Николая Пржевальского дали новые данные о Центральной Азии. Маршруты экспедиций позволяли изучать природные условия и особенности местности. Благодаря таким поездкам учёные получали факты, которые невозможно было узнать только по картам и рассказам.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открытия в истории географии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помогает быстро разобраться в значках, чтобы читать карту без ошибок.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карту, достаточно знать основные элементы легенды: например, 5 базовых цветовых подсказок.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чтению географических карт (обобщённо).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климат территории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«оценки в цифрах», а ключевые факторы: их сочетание задаёт средние температуры и режим осадков, а также сезонность на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территория дальше от океана и выше, климат обычно становится суше и прохладнее, а при влиянии течений возможны заметные потепления или похолодания.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(климатообразующие факторы); учебные материалы, без привязки к конкретным измерениям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157" y="1151850"/>
            <a:ext cx="255688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жизнь людей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 определяет климат и растительность, а вместе с ними — способы хозяйства и особенности расселения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суровее природные условия, тем меньше возможностей для земледелия и тем сильнее хозяйство зависит от климата и доступности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учебных материалов по природным зонам (климатические и биологические характеристики); школьная программа, без привязки к конкретному изданию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географические наблюдения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объекта и начало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выбираем, что будем наблюдать: погоду, уровень воды, состояние почвы или рост растений. Затем записываем стартовые значения, чтобы дальше сравнивать изменения.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 и поиск причин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результаты и делаем вывод: что меняется чаще всего и почему. По таким данным проще заметить опасные явления — сильный ветер, гололёд или подъём 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записи в течение недели и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повторяем через одинаковые промежутки. Записываем утренние и дневные показатели, отмечаем день недели и сезон, чтобы не потерять закономерности.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и работа на местности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Полевое исследование помогает «увидеть географию глазами»: измеряют температуру воздуха, определяют направление ветра, описывают формы рельефа и фиксируют, где и какие объекты встречаются.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используют блокнот, термометр, компас, линейку, карандаш и фотоаппарат или телефон с камерой. Это позволяет позже аккуратно оформить результаты и сравнить их с картой.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наблюдений рождается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алгоритм географического исследования: вопрос → наблюдение → измерение → запись → сравнение → вывод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работы будут на уроках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предполагает регулярную практику: задания с атласом, контурными картами и таблицами помогают применять знания не «в теории», а на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практических действий, тем легче связать карту, наблюдения и выводы. Мини-исследования делают обучение более осмысленным.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к изучению географии в 6 классе; структура форм работы (без привязки к точным процентам)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вопросы, на которые мы учимся отвечать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учимся находить ответы на вопрос «где находится объект»: используем карту, стороны горизонта и ориентиры. Это развивает умение читать пространство и сопоставлять масштабы.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курса — понимать причины: почему здесь складывается именно такой климат, как связаны температура, осадки и условия природы. Так формируется географическое мышление.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разбираем, как люди живут в разных природных условиях: чем занимаются, как используют ресурсы, какие есть ограничения. Это помогает видеть связь хозяйства и окружающей среды.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мы учимся сравнивать территории: чем они похожи и чем отличаются. По таким сравнениям легче делать выводы и замечать закономерности в природе и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02" y="1159575"/>
            <a:ext cx="3341696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пригодится на уроках географии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помогают работать точно: находить объекты, закреплять их расположение, оформлять наблюдения и использовать актуальные данные из сети.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подобранные материалы ускоряют работу и делают результаты наглядными, поэтому выводы получаются более точными.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и рабочие материалы по географии (инструменты и источники); школьная программа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на экране и наблюдения в реальном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география тесно связана со спутниковыми картами, навигацией в телефоне и прогнозами погоды. Снимки Земли из космоса и цифровые сервисы помогают увидеть, как меняется территория.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современный мир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помогают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нужны, чтобы понимать маршруты транспорта, перемещение людей, расположение городов и особенности природной среды. Поэтому сообщения о катастрофах и изменения климата становятся понятнее.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— это понимание Земли 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понимать Землю, природу и жизнь людей: соединяет карты, наблюдения и знания о климате, природных зонах и хозяйстве. В 6 классе это опирается на практику и сравнение территорий.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2026-05-13T20:18:35Z</dcterms:created>
  <dcterms:modified xsi:type="dcterms:W3CDTF">2026-05-13T20:18:35Z</dcterms:modified>
</cp:coreProperties>
</file>