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 мой, зеркальце, скажи…» — роль зеркала в языке, культуре и науке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зеркала — ключ к пониманию света, символов и идентичности.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появились в IV тысячелетии до н.э. из обсидиана. Античные цивилизации использовали бронзу и медь, а в XIII веке Венеция стала центром стеклянного зеркального производства, влияя на культуру и образ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зеркала и его значение в культуре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технологии изготовления зеркал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зеркала создавались из отполированного обсидиана, бронзы и меди. Они отражали свет, но были тяжелыми и имели ограниченную отражательную площадь.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зеркала 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Венецианские мастера первыми начали наносить металлизированные слои на стекло, создавая более легкие и яркие зеркала, что привело к их широкому применению.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стеклянные поверхности покрывают серебром, алюминием или титаном химическим способом, обеспечивая долговечность и высокую отражательную способность изделий.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отражают свет благодаря гладкой поверхности и металлизированному покрытию с высокой отражательной способностью.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Максвелловы уравнения объясняют распространение электромагнитных волн и дают фундаментальное научное понимание отражения света.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отражения гласит: угол падения луча равен углу отражения, что обеспечивает точное формирование изображения.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зеркала: отражение света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мировом фольклоре и мифах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мифология и зеркальный щит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одержал победу над Медузой, отражая её взгляд в щите — зеркальном предмете, что подчеркнуло важность скрытого и безопасного отражения.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Сакральное значение зеркала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зеркало символизирует мистику, судьбу и знание, служа порталом между видимым и потусторонним мирами.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 и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легендах зеркало часто выступает символом истины: например, в «Сказке о мёртвой царевне» оно сообщает правду без прикрас.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«Алисе в Зазеркалье» зеркало выступает как врата в другой мир — метафора поиска истины и альтернативной реальности.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Яна ван Эйка и Веласкеса демонстрируют мастерство использования отражений для увеличения глубины и смысла композиции.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поэзия XIX века использует зеркало как символ внутренней рефлексии и самопознания персонажей.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Сюрреалистические картины Магритта вводят идею искажения реальности с помощью зеркала, побуждая зрителя к переосмыслению восприятия.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зеркала в литературе и искусстве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играют основную роль в формировании идентичности с раннего детства, стимулируя осознание себя.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Зеркальный тест Гордона Гэллапа демонстрирует развитие самосознания у животных и детей через узнавание своего отражения.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Дж. Лакоффа показывают, что взгляд в зеркало способствует развитию саморефлексии и контролю поведения у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самовосприятия: влияние зеркал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покрытия повышают эффективность зеркал, но исторические материалы сыграли ключевую роль в развитии цивилизации.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света, 2021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материалы обладают разной отражательной способностью, влияющей на качество и применение зеркал.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отражающих поверхностей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 технологические применения зеркал
</a:t>
            </a:r>
            <a:endParaRPr lang="en-US" sz="222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зеркала телескопов на Гавайях и в Чили используют высокоточную технологию для сбора и фокусировки света, расширяя возможности изучения космоса.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Лазерные и медицинские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лазерах и хирургии зеркала управляют направлением света, повышая точность лечения и качество инструментов.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Фото- и видеотехника, солнечные панели и автомобильные зеркала содержат специально разработанные отражающие поверхности для оптимальной работы устройств.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Российской промышленности,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обусловлен развитием строительства и автомобилестроения, поддерживающим внутренний спрос.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увеличение выпуска изделий отражает устойчивый экономический рост и потребность рынка в зеркалах.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производства зеркал в России (2000–2022)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зеркала создают эффект бесконечного коридора — многочисленные отражения создают визуальную иллюзию бесконечного пространства за счёт многократного возврата света.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 оптические иллюзии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удвоение предметов возникает из-за отражения в нескольких зеркальных поверхностях, вызывая впечатление множества одинаковых объектов, хотя на самом деле их меньше.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калейдоскопа достигаются за счёт многократного преломления и отражения световых лучей между зеркалами, создавая симметричные узоры и постоянно меняющиеся визуальные картины.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 на базе зеркал применяют в архитектуре и дизайнерских инсталляциях для расширения пространства и создания необычных визуальных восприятий, а также для демонстрации научных принципов света.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 архитектуре и дизайне интерьеров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небоскрёбы с зеркальными фасадами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зданий в Гонконге и Нью-Йорке используют зеркальные панели, которые отражают небо и город, объединяя архитектуру с окружающей средой. Это повышает энергоэффективность и визуально уменьшает массивность строений.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зеркальные элементы в интерьерах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поверхности широко применяются в интерьерах для создания уникальных декоративных акцентов, увеличения естественного освещения и улучшения восприятия пространства, особенно в небольших помещениях.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Зеркальный зал Версальского дворца — символ роскоши и пространственной иллюзии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зеркал в Версале — классический пример применения зеркал для визуального расширения пространства и отражения света. Его оформление отражает величие эпохи и усиливает архитектурное впечатление от интерьера.
</a:t>
            </a:r>
            <a:endParaRPr lang="en-US" sz="7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света с учётом законов оптики и типов зеркал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светового луча через зеркало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и книгах зеркало часто символизирует двойственность личности и внутреннюю борьбу, подчёркивая сложность человеческой природы и скрытые желания.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кино и современной массовой культуре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«Черное зеркало» рассматривает зеркало как метафору технологического отражения общества, раскрывая влияние цифровых технологий на жизнь и моральные дилеммы.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«Алиса в Зазеркалье» иллюстрирует идею путешествия в иной мир через зеркало, что стало классическим мотивом в фэнтези и культуре приключений.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в природе, искусстве и математике
</a:t>
            </a:r>
            <a:endParaRPr lang="en-US" sz="2349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в живой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организмы, такие как бабочки или морские звёзды, демонстрируют зеркальную симметрию, что играет роль в их адаптации и эстетике природы, помогая при маскировке и привлечении партнёров.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симметрии в математике и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зеркальная симметрия описывается через осевые и центральные преобразования, широко используется в кристаллографии и биологии для анализа структур и моделей.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симметрии в искусстве и дизайне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дизайнеры применяют зеркальную симметрию для создания гармоничных композиций, придавая произведениям баланс и завершённость, а также привлекая внимание зрителя к деталям.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029" y="1808050"/>
            <a:ext cx="3994841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Optics Today, 2022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функциональные характеристики основных типов зеркал, используемых в различных областях — от повседневного применения до научных приборов.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зеркала оптимизирован для конкретных задач, обеспечивая необходимое качество и размер изображения.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зеркал и их свойства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философии зеркало выступает метафорой внутреннего диалога и поиска истины, представляя рассудок как средство самопознания и осмысления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Зигмунд Фрейд рассматривает отражение как инструмент для анализа подсознательных процессов, связывая образы в зеркале с внутренними конфликтами личности.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 Лакан формулирует «стадию зеркала» — важный этап в развитии сознания ребёнка, когда он впервые узнаёт себя в отражении и начинает формировать 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психологические практики используют зеркало как метод самооценки и личностного роста, акцентируя роль визуального образа в формировании идентичности.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вопросы самоидентификации в философии и психологии
</a:t>
            </a:r>
            <a:endParaRPr lang="en-US" sz="2026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заменяют традиционное зеркало цифровыми изображениями через селфи-камеры и фильтры, меняя восприятие себя и стандарты красоты в обществе.
</a:t>
            </a:r>
            <a:endParaRPr lang="en-US" sz="1092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изучают влияние цифровых отражений на психологическое состояние и самооценку, выявляя как положительные, так и негативные эффекты на личность.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аватаров и цифровых отражений в социальных сетях влияет на самоидентификацию подростков, формируя новые модели поведения и самопрезентации.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цифровой эре: новые интерпретации и влияние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крупные, маленькие и необычные зеркала в мире
</a:t>
            </a:r>
            <a:endParaRPr lang="en-US" sz="241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Наноразмерные зеркала в микротехнологиях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зеркала размером около 1 микрона применяются в нанотехнике и оптических приборах, обеспечивая чрезвычайно точное управление светом и отражением на микроуровне.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смарт-зеркала на спутниках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зеркала со смарт-покрытиями используются в космических технологиях и научных инструментах, обеспечивая высокую точность измерений и устойчивость к экстремальным условиям.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Гигантское зеркало в Китае для солнечной электростанции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зеркало в мире — длиной 122 метра — используется для фокусировки солнечной энергии, значительно повышая эффективность экологически чистой электростанции.
</a:t>
            </a:r>
            <a:endParaRPr lang="en-US" sz="8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Зеркало: отражение науки и культуры через века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остаётся символом поиска истины и инструментом самопознания, объединяя научные открытия и культурные традиции. В цифровую эпоху оно не теряет актуальности, вдохновляя новые идеи и исследования.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2026-05-07T19:14:47Z</dcterms:created>
  <dcterms:modified xsi:type="dcterms:W3CDTF">2026-05-07T19:14:47Z</dcterms:modified>
</cp:coreProperties>
</file>