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цветкового растения: живая команда частей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цветкового растения каждая часть знает своё дело.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растут в лесах, садах, на лугах и даже на подоконнике. Эти растения кормят нас, дают кислород, украшают мир и помогают множеству живых существ.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подземная часть растения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крепко удерживает растение в почве, словно маленький якорь. Благодаря ему растение не падает от ветра и может уверенно расти вверх к свету.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корень растение всасывает из земли воду и минеральные соли. Эти вещества нужны ему для роста, образования листьев, цветков и плодов.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 боковые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есть один главный корень и множество боковых корешков. Они помогают лучше закрепиться в почве и находить больше влаги.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 моркови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моркови корень толстый и сочный. В нём растение хранит питательные вещества, чтобы потом использовать их, когда начнёт активно расти.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опора и путь для воды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 всё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листья, цветки и плоды, чтобы они могли тянуться к свету. Без него растение выглядело бы как уставшая соломинка после перемены.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Поднимает воду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тонким каналам внутри стебля вода движется от корня к листьям. Так растение получает всё нужное для жизни даже на верхушке.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стеблю перемещаются и питательные вещества, которые нужны разным частям растения. Он работает как дорожка доставки, только очень тихая и без колес.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 ощупь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травянистых растений стебель мягкий и гибкий, а у деревьев — твёрдый и древесный. Это помогает разным растениям жить в своих условиях.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зелёные помощники растения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Процесс, в котором листья создают пищу, называется фотосинтезом. Он помогает растению расти, цвести и накапливать силы для новых побегов.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свет и помогают растению делать пищу. Для этого им нужен солнечный свет, словно маленькая зелёная кухня под открытым небом.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Ловят солнечный свет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обычно зелёные, потому что в них есть хлорофилл. Этот пигмент помогает улавливать свет и делает листья похожими на летние флажки.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есть маленькие отверстия. Через них растение дышит и испаряет лишнюю воду, чтобы в его организме всё работало правильно.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испарение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получает и распределяет питание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воды, минеральных веществ и пищи внутри цветкового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место, где появляется новое растение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помогает растению размножаться. Именно здесь появляются новые семена, из которых потом могут вырасти молодые растения.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цветке есть лепестки, тычинки и пестик. Каждая часть выполняет своё дело, а вместе они помогают образоваться семенам.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часто бывают яркими и заметными. Так цветок привлекает насекомых-помощников, которые переносят пыльцу с одного цветка на другой.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опыление произошло, в цветке начинают формироваться семена. Так у растения появляется возможность продолжить свой род.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 — начало новой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бережно прикрывает семена, пока они созревают. Он словно надёжная коробочка, которая помогает будущему растению дождаться своего времени.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разносятся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могут переносить ветер, вода, животные и человек. Благодаря этому растения расселяются далеко и находят новые места для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находится зародыш — будущий маленький росток. Это как крошечный план нового растения, спрятанный в прочной оболочке.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семени есть запас питательных веществ, чтобы росток мог начать жизнь. Сначала он питается этим запасом, а потом уже сам добывает нужное.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86999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926" y="3239784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дышит и теряет воду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листья выходит лишняя вода, и это называется испарением. Так растение как будто слегка «потеет», только очень аккуратно.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через листья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дышит и днём, и ночью. Для дыхания ему нужен воздух, потому что без него живой организм не может нормально работать.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всегда идёт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помогает воде подниматься от корня к листьям. Это важно для всего растения, потому что вода должна дойти до каждой зелёной части.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подъёму воды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цветковому растению для жизни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растению, чтобы листья могли делать пищу. Если света мало, растение тянется вверх и становится бледным, словно не выспалось.
</a:t>
            </a:r>
            <a:endParaRPr lang="en-US" sz="1048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переносить вещества внутри растения и не даёт ему вянуть. Без воды листья опускаются, а само растение быстро слабеет.
</a:t>
            </a:r>
            <a:endParaRPr lang="en-US" sz="1099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дыхания, а значит, и для жизни растения. Через листья и другие части оно постоянно получает то, что необходимо.
</a:t>
            </a:r>
            <a:endParaRPr lang="en-US" sz="1106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растению расти и развиваться. Когда становится слишком холодно, рост замедляется, и растение словно говорит: «Подождём весну!»
</a:t>
            </a:r>
            <a:endParaRPr lang="en-US" sz="1023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соли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растение получает минеральные вещества. Они нужны ему для укрепления, роста и образования новых листьев, цветков и семян.
</a:t>
            </a:r>
            <a:endParaRPr lang="en-US" sz="10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семени к новому растению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жизни цветкового растения: от попадания семени в почву до появления новых семян.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проходят весь жизненный путь за один сезон: вырастают, цветут, дают семена и заканчивают развитие до наступления следующего года.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Двулетние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год они накапливают силы и образуют корни и листья, а на второй год цветут, плодоносят и завершают жизненный цикл.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живут много лет, каждый сезон снова отрастают, цветут и плодоносят, поэтому могут долго украшать сады и природу.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жизни разных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устроены растения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листья широкие и мягкие, у других — узкие и плотные. Стебли тоже бывают разными: тонкими, высокими, толстыми или почти незаметными.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могут уходить глубоко в землю или стелиться близко к поверхности. Это помогает растениям добывать воду, крепко держаться и жить в разных местах.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запасает воду в толстых частях, кувшинка держится на воде, а берёза быстро тянется вверх к свету. Каждому растению нужен свой удобный способ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цветковые растения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для приготовления лекарств, а из других получают ткани, древесину и полезные волокна. Растения помогают людям не только в быту, но и в медицине.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материалы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цветковых растений люди получают хлеб, муку, сахар, масло, фрукты, овощи и ягоды. Без них наш обед был бы куда скучнее, а иногда и совсем пуст.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столе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украшают сады, парки, улицы и школьные клумбы. Они делают мир ярче, а ещё создают уют и радуют глаз почти как маленький праздник.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нас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цветковые растения дают пчёлам нектар и пыльцу. Благодаря этому насекомые могут делать мёд, а растения — лучше опыляться и образовывать больше семян.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пчёлам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опыление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переходит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опыления пыльца с тычинок попадает на пестик. Это важный шаг, без которого растение не сможет образовать семена в нужном количестве.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другие насекомые перелетают с цветка на цветок и переносят пыльцу. Они работают как маленькие почтальоны природы, только очень пушистые.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пыльцу переносит ветер. Такие цветки обычно не слишком яркие, зато производят много лёгкой пыльцы, которую воздушный поток легко подхватывает.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яркие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лепестки яркие и пахнут приятно, чтобы привлечь помощников. Чем успешнее опыление, тем больше шансов, что появятся семена.
</a:t>
            </a:r>
            <a:endParaRPr lang="en-US" sz="10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цветок становится плодом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плода и семян после раскрытия цветка и опыления.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живой организм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Цветковое растение не остаётся одинаковым: оно увеличивается в размере, выпускает новые листья, стебли и корни. Рост показывает, что оно живёт и развивается.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Растению нужен воздух не меньше, чем людям. Оно постоянно дышит — и днём, и ночью, чтобы получать энергию для своей жизни и работы всех частей.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берёт воду и минеральные соли, а листья создают пищу на свету. Затем питание распределяется по всему растению, словно по маленьким дорожкам внутри него.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Реагирует и размножается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стебель тянутся к свету, а корень ищет влагу. Кроме того, растение образует цветки, плоды и семена, чтобы продолжить свой род.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11" y="1445121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2950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нужна вода, особенно в жаркую погоду. Если поливать их аккуратно и не слишком много, они не завянут и будут расти здоровыми.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рвать цветы без нужды и ломать ветки. Даже маленькая поломка мешает растению жить, цвести и радовать людей своей красотой.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грядки легко повредить ногами. Если по ним ходить, растениям становится тесно и трудно получать свет, воду и воздух.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лугу лучше не срывать редкие растения. Когда мы их сохраняем, природа остаётся богатой, а весной и летом становится ещё красивее.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цветковые растения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цветковых растений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 и очень большие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семена почти незаметны, а у других цветки бывают крупными и яркими. Природа любит сюрпризы и умеет удивлять даже внимательного наблюдателя.
</a:t>
            </a:r>
            <a:endParaRPr lang="en-US" sz="1152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как 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цветки пахнут сладко или сильно, чтобы привлечь насекомых. Так растение словно говорит: «Загляни ко мне в гости!» — и получает помощь в опылении.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цветки тоже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цветки яркие и красивые на вид. У некоторых растений они маленькие и скромные, но всё равно отлично выполняют свою работу.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разных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приспосабливаются к воде, сухой почве, холоду и жаре. Благодаря этому они могут жить почти повсюду — от луга до подоконника.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стебель, листья, цветок и плод работают как одна дружная команда. Если хоть один участник ленится, всему растению труднее жить, расти и продолжать свой род.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 растении связано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2026-05-26T08:34:21Z</dcterms:created>
  <dcterms:modified xsi:type="dcterms:W3CDTF">2026-05-26T08:34:21Z</dcterms:modified>
</cp:coreProperties>
</file>