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4549" y="440175"/>
            <a:ext cx="4255052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6 классе: что изучают на уроках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 и правил — к уверенной речи в знакомых ситуациях.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514" y="739975"/>
            <a:ext cx="4148473" cy="366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важен уже сейчас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общаться, читать, слушать и понимать мир вокруг. В 6 классе ученики расширяют словарь, учатся строить простые фразы в разных временах и применять язык в понятных жизненных ситуациях: от знакомства до обсуждения школьного дня.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школьного курса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32200" y="1093619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6 класса обычно связан со школой, домом, семьёй, хобби, погодой и путешествиями. Такие темы помогают говорить о привычных вещах и быстрее запоминать новые слова через знакомые ситуации.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2200" y="1835275"/>
            <a:ext cx="6376521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осваивают личные местоимения, формы глагола to be, Present Simple, Present Continuous, can, а также some/any и much/many. Эти модели нужны для коротких, но точных высказываний.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32200" y="2576925"/>
            <a:ext cx="5995916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аудирование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читают короткие тексты и слушают диалоги, объявления и небольшие рассказы. Задания учат понимать общий смысл, находить детали и узнавать знакомые слова в звучащей речи.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200" y="3318600"/>
            <a:ext cx="5636803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много устной практики: ответы на вопросы, мини-диалоги, рассказы о себе и близких. Постепенно ученики начинают говорить связно, не ограничиваясь отдельными словами и готовыми фразами.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32200" y="4060250"/>
            <a:ext cx="5298558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задания включают короткие сообщения, заполнение пропусков, простые ответы и описания. Они помогают закреплять орфографию, порядок слов и грамматические формы в небольшой, понятной записи.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урок английского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работы на уроке: от знакомства с темой до проверки результата.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задаёт тему урока, а рабочая тетрадь помогает сразу закрепить новый материал. На страницах соседствуют правила, примеры и короткие задания, поэтому ученику легко перейти от объяснения к практике.
</a:t>
            </a:r>
            <a:endParaRPr lang="en-US" sz="961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 тетрадь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Аудиозапись показывает, как звучит английская речь в нормальном темпе, а экран или интерактивная доска делают задание наглядным. Вместе они помогают связать услышанное слово с его написанием и значением.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 и экран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словами, схемы и короткие диалоги поддерживают внимание и вовлекают весь класс. Такой формат особенно удобен в 6 классе, когда важно не только увидеть материал, но и быстро применить его вслух.
</a:t>
            </a:r>
            <a:endParaRPr lang="en-US" sz="98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диалоги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учебного занятия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развивают разные виды заданий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каждый тип задания помогает развивать отдельный языковой навык и какой результат даёт на уроке.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задания не дублируют друг друга: каждое тренирует свой навык и вместе формирует полноценную языковую подготовку.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английского языка для 6 класса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625" y="1328555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088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6825" y="1285325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39113" y="1328555"/>
            <a:ext cx="754800" cy="60384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83612" y="1328555"/>
            <a:ext cx="754800" cy="6038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6 класса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учат слова, связанные с уроками, расписанием и школьными предметами. Это позволяет легко говорить о своём дне и описывать привычный учебный распорядок без сложных конструкций.
</a:t>
            </a:r>
            <a:endParaRPr lang="en-US" sz="1038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вещи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блок входят одежда, еда, домашние обязанности и предметы вокруг дома. С такой лексикой дети быстрее начинают описывать себя, свои привычки и обычные действия.
</a:t>
            </a:r>
            <a:endParaRPr lang="en-US" sz="1048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хобби, спорт и игры, потому что именно эти темы чаще всего интересуют подростков. На их основе удобно строить короткие рассказы и диалоги.
</a:t>
            </a:r>
            <a:endParaRPr lang="en-US" sz="1130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погоде, внешности, действиях и эмоциях помогают уточнять смысл высказывания. Они делают ответы более живыми и позволяют описывать человека, день или событие точнее.
</a:t>
            </a:r>
            <a:endParaRPr lang="en-US" sz="1066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Приветствия, просьбы, согласие и отказ нужны для короткого общения на уроке и в быту. Такие выражения учат не просто переводить слова, а действовать в реальной речевой ситуации.
</a:t>
            </a:r>
            <a:endParaRPr lang="en-US" sz="11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навыки развиваются на уроках
</a:t>
            </a:r>
            <a:endParaRPr lang="en-US" sz="263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урок строится вокруг равновесия между пониманием, речью и языковой базой.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результат даёт не отдельное упражнение, а их сочетание в одном языковом контексте.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модель распределения учебной практики на уроке английского языка в 6 классе
</a:t>
            </a:r>
            <a:endParaRPr lang="en-US" sz="1248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622" y="1145400"/>
            <a:ext cx="2957855" cy="28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текстов и работа с ними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читают объявления, письма, диалоги, описания людей и небольшие истории. Такие тексты обычно короткие и построены на знакомой лексике, поэтому ученик может быстро войти в содержание.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не мешают чтению, если рядом есть контекст или иллюстрация. Школьники учатся догадываться о значении по ситуации, а не переводить каждое слово по отдельности.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после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текста выполняются упражнения на выбор ответа, поиск информации и установление соответствия. Они помогают проверить, насколько точно ученик понял содержание, детали и последовательность событий.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пересказ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этап — пересказать прочитанное своими словами или ответить на вопросы по тексту. Это соединяет чтение с говорением и показывает, что ученик не только узнал слова, но и понял мысль автора.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помогают строить самые частые школьные фразы.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ключевых конструкций чаще всего нужно для повседневных тем: привычек, действий сейчас, умения и наличия предметов.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грамматических тем 6 класса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758" y="1128900"/>
            <a:ext cx="3653684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времён и конструкций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конструкции позволяют точнее передавать смысл и выбирать нужную форму речи в зависимости от ситуации.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английского языка для 6 класса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грамматические модели помогают выражать привычные действия, процесс, умение и наличие предметов в знакомых школьных ситуациях.
</a:t>
            </a:r>
            <a:endParaRPr lang="en-US" sz="1569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новые слова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со словарной лексикой на уроке английского языка в 6 классе
</a:t>
            </a:r>
            <a:endParaRPr lang="en-US" sz="1487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на уроке английского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Слушаем образец
</a:t>
            </a:r>
            <a:pPr algn="ctr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сначала воспринимают короткий диалог, объявление или рассказ и стараются уловить общую тему без перевода каждого слова.
</a:t>
            </a:r>
            <a:endParaRPr lang="en-US" sz="1034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переключается на знакомые слова, имена, числа, время и место действия, которые помогают понять смысл сообщения.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опоры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понимание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выполняются задания на выбор ответа, установление соответствия или поиск конкретной информации в тексте.
</a:t>
            </a:r>
            <a:endParaRPr lang="en-US" sz="959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класс уточняет трудные места и повторяет полезные фразы, чтобы лучше понимать речь в следующих заданиях.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Обсуждаем результат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с автоматизацией правил: ученику нужно не только знать форму, но и быстро применять её в речи и на письме.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возникают в базовых моделях, поэтому регулярные короткие повторения дают заметный эффект.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на уроках английского языка в 6 классе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5816" y="1534975"/>
            <a:ext cx="2710817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Говорение: короткий монолог и диалог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64928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себе кратко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учится назвать имя, возраст, класс и место учёбы, а затем добавить одну-две подробности о себе. Такая речь формирует основу уверенного представления перед одноклассниками и учителем.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80134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важно задавать простые вопросы о школе, хобби, погоде и планах на выходные. Ответы должны быть короткими, понятными и логично связанными с вопросом собеседника.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383103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устное высказывание строится на приветствии, благодарности, просьбе и понятном произношении. Даже небольшое сообщение звучит увереннее, если ученик говорит спокойно и соблюдает порядок фраз.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на уроке английского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учебные средства поддерживают разные этапы работы на уроке и как они помогают лучше понимать и запоминать материал.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печатных, слуховых и игровых средств делает обучение разнообразным и помогает удерживать внимание учеников.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и практика преподавания английского языка в 6 классе
</a:t>
            </a:r>
            <a:endParaRPr lang="en-US" sz="135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622" y="1145400"/>
            <a:ext cx="2957855" cy="28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1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 6 классе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788925" y="12071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учащиеся вписывают слова в пропуски, выбирают нужную форму и тренируют орфографию. Такие задания помогают сосредоточиться на точности без перегрузки большим объёмом текста.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788925" y="19353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школьники составляют короткие предложения о себе, семье, увлечениях и дне после школы. Здесь особенно важны порядок слов, заглавные буквы и точка в конце.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88925" y="26635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вопросы учат быстро фиксировать мысль письменно и не уходить от темы. Ученик пишет ясно, используя знакомую лексику и простые грамматические модели.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788925" y="33917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или описание картинки показывает, умеет ли ученик связать несколько предложений в небольшой связный текст. Это уже не отдельные фразы, а цельное высказывание.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88925" y="41199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аккуратности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работы важно перечитать текст, исправить написание слов и проверить знаки препинания. Такая привычка снижает количество ошибок и формирует самостоятельность.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проверяется результат изучения темы
</a:t>
            </a:r>
            <a:endParaRPr lang="en-US" sz="299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Мини-проверки обычно идут от простого к сложному: сначала ученик узнаёт материал, затем понимает его в контексте и только после этого использует самостоятельно.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Поступательное повторение помогает перейти от узнавания к уверенной речи и письму без резких провалов.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контроля знаний по английскому языку в 6 классе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темы урока для 6 класса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26057" y="341666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Знакомство с темой
</a:t>
            </a:r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вводит тему My School Day, напоминает слова о времени, уроках, переменах и школьных предметах, а затем предлагает рассмотреть короткий текст.
</a:t>
            </a:r>
            <a:endParaRPr lang="en-US" sz="983" dirty="0"/>
          </a:p>
        </p:txBody>
      </p:sp>
      <p:sp>
        <p:nvSpPr>
          <p:cNvPr id="9" name="Text 2"/>
          <p:cNvSpPr txBox="1"/>
          <p:nvPr/>
        </p:nvSpPr>
        <p:spPr>
          <a:xfrm>
            <a:off x="2469525" y="1064362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читают и обсуждают распорядок дня, сопоставляют уроки и время, а также повторяют Present Simple для описания регулярных действий.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Работа с расписанием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4723777" y="3365737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Устная практика
</a:t>
            </a:r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школьники разыгрывают короткий диалог о начале уроков, домашних заданиях и любимом предмете, используя знакомые фразы и вопросы.
</a:t>
            </a:r>
            <a:endParaRPr lang="en-US" sz="995" dirty="0"/>
          </a:p>
        </p:txBody>
      </p:sp>
      <p:sp>
        <p:nvSpPr>
          <p:cNvPr id="11" name="Text 4"/>
          <p:cNvSpPr txBox="1"/>
          <p:nvPr/>
        </p:nvSpPr>
        <p:spPr>
          <a:xfrm>
            <a:off x="7332162" y="118658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завершение учащиеся пишут несколько предложений о своём школьном дне, чтобы закрепить лексику, грамматику и порядок слов в связном тексте.
</a:t>
            </a:r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Небольшое письмо
</a:t>
            </a:r>
            <a:endParaRPr lang="en-US" sz="1011" dirty="0"/>
          </a:p>
        </p:txBody>
      </p:sp>
      <p:sp>
        <p:nvSpPr>
          <p:cNvPr id="12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6 классе: от слов к уверенной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английский язык помогает постепенно соединять новые слова, грамматику и практику общения. Чем регулярнее ученик читает, слушает, говорит и пишет, тем увереннее он использует язык в знакомых ситуациях.
</a:t>
            </a:r>
            <a:endParaRPr lang="en-US" sz="41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2026-05-30T14:08:05Z</dcterms:created>
  <dcterms:modified xsi:type="dcterms:W3CDTF">2026-05-30T14:08:05Z</dcterms:modified>
</cp:coreProperties>
</file>