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Наложение повязок на руку: практический навык первой помощи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закрывать рану, фиксировать бинт и сохранять кровообращение в пальцах.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навык нужен при порезах, ссадинах, ушибах и растяжениях. Он помогает защитить повреждение, уменьшить дискомфорт и спокойно дождаться взрослого или медицинской помощи.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школьнику уметь бинтовать руку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999152"/>
            <a:ext cx="431178" cy="3449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94463" y="1949450"/>
            <a:ext cx="388803" cy="4443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87774" y="1999151"/>
            <a:ext cx="431180" cy="3449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95924" y="1956033"/>
            <a:ext cx="431180" cy="4311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10424" y="1979987"/>
            <a:ext cx="431180" cy="38327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подготовить перед началом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Бинт подходящей ширины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руки обычно берут бинт шириной 5–10 см. Он должен быть чистым, сухим и целым, чтобы повязка держалась ровно и не вызывала лишнего раздражения кожи.
</a:t>
            </a:r>
            <a:endParaRPr lang="en-US" sz="1381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Стерильная салфетка или марля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Стерильный материал закрывает рану и защищает ее от грязи. Его кладут на поврежденное место до начала бинтования, не прикасаясь к внутренней поверхности руками.
</a:t>
            </a:r>
            <a:endParaRPr lang="en-US" sz="1262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Перчатки
</a:t>
            </a:r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Перчатки уменьшают риск переноса микробов и помогают соблюдать чистоту во время первой помощи. Их надевают после обработки рук, если ситуация позволяет подготовиться спокойно и аккуратно.
</a:t>
            </a:r>
            <a:endParaRPr lang="en-US" sz="1345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 и лейкопластырь
</a:t>
            </a:r>
            <a:pPr algn="l" indent="0" marL="0">
              <a:lnSpc>
                <a:spcPct val="100000"/>
              </a:lnSpc>
              <a:buNone/>
            </a:pPr>
            <a:r>
              <a:rPr lang="en-US" sz="1146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 нужны, чтобы аккуратно отрезать бинт, не рвя его руками. Лейкопластырь используют для закрепления конца повязки, если это удобно и не мешает движению.
</a:t>
            </a:r>
            <a:endParaRPr lang="en-US" sz="1337" dirty="0"/>
          </a:p>
        </p:txBody>
      </p:sp>
      <p:sp>
        <p:nvSpPr>
          <p:cNvPr id="14" name="Text 6"/>
          <p:cNvSpPr txBox="1"/>
          <p:nvPr/>
        </p:nvSpPr>
        <p:spPr>
          <a:xfrm>
            <a:off x="7206363" y="2473325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Антисептик и оценка состояния
</a:t>
            </a:r>
            <a:pPr algn="l" indent="0" marL="0">
              <a:lnSpc>
                <a:spcPct val="100000"/>
              </a:lnSpc>
              <a:buNone/>
            </a:pPr>
            <a:r>
              <a:rPr lang="en-US" sz="110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Антисептик применяют только для кожи вокруг раны, а не внутрь нее. Перед началом важно понять, где находится повреждение, есть ли кровотечение и двигаются ли пальцы свободно.
</a:t>
            </a:r>
            <a:endParaRPr lang="en-US" sz="128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оказании первой помощи на уроке ОБЗР и в бытовой ситуации.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наложить повязку на руку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Кисть и пальцы должны быть свободны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Руку располагают спокойно и удобно, без напряжения мышц. Пальцы не прижимают друг к другу, чтобы можно было сразу заметить изменение цвета или температуры.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Суставы фиксируют без лишнего напряжения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повязку накладывают рядом с локтем, руку слегка сгибают. Так бинт ложится лучше и не сползает при движении, а контроль за кровообращением остается доступным.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руки и контроль во время бинтования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160011"/>
            <a:ext cx="3848986" cy="18282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помогает выбрать подходящий способ бинтования в зависимости от места травмы и подвижности участка.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повязки зависит не только от раны, но и от того, насколько активно движется участок руки.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первой помощи и ОБЗР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повязки используют на разных участках руки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чаще всего ошибаются там, где сложно одновременно удержать ровные туры и контролировать натяжение бинта.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проблемы связаны с натяжением и фиксацией: именно они сильнее всего влияют на комфорт и безопасность повязки.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тренировка по ОБЗР, обобщенные результаты наблюдения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ошибки встречаются чаще всего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Пальцы остаются розовыми, теплыми и подвижными. Рука не немеет, нет сильного жжения или ощущения сдавливания, а повязка держится без сползания.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Салфетка полностью закрывает рану, а бинт ложится ровно, без перекручиваний и больших промежутков. Каждый тур частично перекрывает предыдущий, поэтому повязка выглядит аккуратно и прочно.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пальцы бледнеют, холодеют или синеют, повязка слишком тугая. В этом случае ее ослабляют сразу и снова проверяют состояние руки.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правильно наложенной повязки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846606"/>
            <a:ext cx="542225" cy="542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4929" y="1846605"/>
            <a:ext cx="542227" cy="5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876728"/>
            <a:ext cx="542227" cy="48198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876728"/>
            <a:ext cx="542227" cy="48198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Повязка на кисть и запястье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с запястья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Повязку обычно начинают с фиксирующего тура вокруг запястья. Он задает основу, на которой легче удержать салфетку и направить бинт к поврежденной части кисти.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Закрытие поврежденной зоны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бинт ведут так, чтобы он повторял форму кисти и закрывал только нужный участок. Это помогает защитить рану, не ограничивая лишний раз движения пальцев.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Перекрытие туров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новый виток частично закрывает предыдущий, обычно примерно наполовину. Благодаря этому повязка получается ровной, прочной и не распускается при легком движении руки.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Открытые пальцы для контроля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Пальцы чаще всего оставляют открытыми, чтобы можно было следить за их цветом и температурой. Такой способ подходит при небольших порезах, ссадинах и ушибах без тяжелой травмы.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 поврежденное место кладут стерильную салфетку, чтобы закрыть рану и защитить ее от загрязнения. Затем бинт ведут от запястья к локтю равномерными турами, не меняя натяжение.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Важно, чтобы каждый слой ложился аккуратно и не давил на одну точку. Конец бинта закрепляют в удобном месте, не размещая узел на участке сильного сгибания руки.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Повязка на предплечье при ссадине или порезе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Локоть лучше бинтовать, когда рука слегка согнута: так повязка меньше сползает и сохраняет удобное положение сустава при движении.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этой зоны часто выбирают восьмиобразные или крестообразные туры. Они проходят выше и ниже локтя, надежно удерживая салфетку на месте.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подходит при ссадине, ушибе или небольшом порезе, когда нужно защитить рану и одновременно не ограничить руку слишком сильно.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бинтования важно проверить пальцы: они должны оставаться теплыми, подвижными и без онемения. Если появляется боль, повязку ослабляют.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Повязка на локтевой сустав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7646" y="2728778"/>
            <a:ext cx="4868710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повязки зависит от формы участка руки и его подвижности.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подвижнее участок, тем важнее надежная фиксация без пережатия и возможность наблюдать за пальцами.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первой помощи и наложению повязок на верхнюю конечность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Какую повязку выбирают для разных участков руки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уязвимы мелкие и подвижные части руки, поэтому именно они чаще требуют быстрой защиты повязкой после небольшой травмы.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Первичная отработка должна начинаться с кисти и пальцев: именно там травмы встречаются чаще всего.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урока ОБЗР, составленная по типичным школьным ситуациям; без привязки к статистике конкретного региона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 руке школьники чаще получают травмы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действовать после наложения повязки на руку, если появляются признаки пережатия или ухудшения кровообращения.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боли, онемении или посинении пальцев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46606"/>
            <a:ext cx="542225" cy="542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76401" y="1838326"/>
            <a:ext cx="419088" cy="5587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76728"/>
            <a:ext cx="542227" cy="4819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80530" y="1838326"/>
            <a:ext cx="419088" cy="55878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повязки недостаточно и нужна помощь врача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Глубокая рана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рана выглядит глубокой или края сильно расходятся, повязка нужна только как временная защита. В такой ситуации пострадавшего должен осмотреть медицинский специалист как можно скорее.
</a:t>
            </a:r>
            <a:endParaRPr lang="en-US" sz="1705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Сильное кровотечение
</a:t>
            </a:r>
            <a:pPr algn="l" indent="0" marL="0">
              <a:lnSpc>
                <a:spcPct val="100000"/>
              </a:lnSpc>
              <a:buNone/>
            </a:pPr>
            <a:r>
              <a:rPr lang="en-US" sz="1028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кровь идет быстро или не останавливается, одной повязки недостаточно. Нужно немедленно позвать взрослого и действовать по правилам первой помощи до получения профессиональной помощи.
</a:t>
            </a:r>
            <a:endParaRPr lang="en-US" sz="1542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6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Подозрение на перелом
</a:t>
            </a:r>
            <a:pPr algn="l" indent="0" marL="0">
              <a:lnSpc>
                <a:spcPct val="100000"/>
              </a:lnSpc>
              <a:buNone/>
            </a:pPr>
            <a:r>
              <a:rPr lang="en-US" sz="1173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рука резко болит, быстро отекает или пострадавший не может двигать пальцами, возможна серьезная травма. Повязка в этом случае не заменяет осмотр врача.
</a:t>
            </a:r>
            <a:endParaRPr lang="en-US" sz="176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Грязь, стекло, ржавчина
</a:t>
            </a:r>
            <a:pPr algn="l" indent="0" marL="0">
              <a:lnSpc>
                <a:spcPct val="100000"/>
              </a:lnSpc>
              <a:buNone/>
            </a:pPr>
            <a:r>
              <a:rPr lang="en-US" sz="1182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попадании в рану грязи, стекла или ржавчины нужна осторожность и помощь взрослых. Повязка защищает участок, но не решает проблему и не заменяет лечение.
</a:t>
            </a:r>
            <a:endParaRPr lang="en-US" sz="1774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3739" y="2408990"/>
            <a:ext cx="2602145" cy="21447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68662" y="2408990"/>
            <a:ext cx="2602145" cy="21447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9812" y="2408990"/>
            <a:ext cx="2602145" cy="214473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738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Бинт в руках ученика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Бинт аккуратно разматывают, чтобы закрыть салфетку и удержать ее на нужном месте. На изображении он выглядит как основной рабочий материал, который помогает закрепить повязку без лишнего давления на руку.
</a:t>
            </a:r>
            <a:endParaRPr lang="en-US" sz="1105" dirty="0"/>
          </a:p>
        </p:txBody>
      </p:sp>
      <p:sp>
        <p:nvSpPr>
          <p:cNvPr id="7" name="Text 1"/>
          <p:cNvSpPr txBox="1"/>
          <p:nvPr/>
        </p:nvSpPr>
        <p:spPr>
          <a:xfrm>
            <a:off x="326866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Салфетка, перчатки и пластырь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Стерильная салфетка первой касается раны и защищает ее от грязи. Перчатки помогают соблюдать чистоту, а лейкопластырь пригодится для закрепления конца бинта, если это удобно и безопасно.
</a:t>
            </a:r>
            <a:endParaRPr lang="en-US" sz="1105" dirty="0"/>
          </a:p>
        </p:txBody>
      </p:sp>
      <p:sp>
        <p:nvSpPr>
          <p:cNvPr id="8" name="Text 2"/>
          <p:cNvSpPr txBox="1"/>
          <p:nvPr/>
        </p:nvSpPr>
        <p:spPr>
          <a:xfrm>
            <a:off x="6119811" y="1617828"/>
            <a:ext cx="2602145" cy="74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 для аккуратной работы
</a:t>
            </a:r>
            <a:pPr algn="l" indent="0" marL="0">
              <a:lnSpc>
                <a:spcPct val="100000"/>
              </a:lnSpc>
              <a:buNone/>
            </a:pPr>
            <a:r>
              <a:rPr lang="en-US" sz="3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 нужны, чтобы отрезать бинт ровно и без рывков. На иллюстрации этот инструмент дополняет набор перевязочных средств и подчеркивает, что порядок и аккуратность важны даже в мелочах.
</a:t>
            </a:r>
            <a:endParaRPr lang="en-US" sz="1105" dirty="0"/>
          </a:p>
        </p:txBody>
      </p:sp>
      <p:sp>
        <p:nvSpPr>
          <p:cNvPr id="9" name="Text 3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для перевязки и их назначение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Проверку лучше повторить через несколько минут: иногда повязка кажется удобной сразу, но потом начинает мешать кровообращению.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этап так же важен, как и первый: без контроля пальцев нельзя считать работу завершенной.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последовательность выполнения повязки на руку на уроке ОБЗР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работы и контроль состояния руки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иногда начинают работу с грязными руками или поврежденной салфеткой. Это сразу снижает качество повязки и может занести загрязнение на рану.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бинтования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— слишком сильное натяжение, неровные туры и неудобно расположенный узел. Из-за этого повязка давит, сползает или мешает движению руки.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завершения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закрывать пальцы без проверки их состояния. Если забыть о контроле, можно не заметить побледнение, похолодание или онемение, а это признак пережатия.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тренировке повязок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дает отработка навыка на уроке ОБЗР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учится быстро подбирать нужный вид повязки для кисти, запястья, предплечья или локтя и не путается в последовательности действий.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Появляется привычка работать чисто и внимательно: использовать стерильные материалы, не торопиться и обязательно проверять, не пережаты ли пальцы после бинтования.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помогает чувствовать себя увереннее в обычных ситуациях — на физкультуре, во дворе, дома или в школе, когда нужно защитить небольшую рану до помощи взрослого.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безопасная и аккуратная повязка на руку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Повязка на руку должна защищать рану и при этом не мешать кровообращению. Если действовать чисто, последовательно и внимательно, первая помощь будет действительно полезной.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2026-05-20T23:47:13Z</dcterms:created>
  <dcterms:modified xsi:type="dcterms:W3CDTF">2026-05-20T23:47:13Z</dcterms:modified>
</cp:coreProperties>
</file>