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межпредметное направление в школьной программе по английскому языку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экологии помогает развивать языковые навыки и формировать ответственное мышление у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экологической тематики в изучении английского
</a:t>
            </a:r>
            <a:endParaRPr lang="en-US" sz="2173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тем экологии обогащает словарный запас учеников и способствует развитию критического мышления. Это помогает обсудить глобальные проблемы и формирует междисциплинарные навыки 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темы на уроках английского языка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загрязнения окружающей среды изучается через тексты и диалоги, раскрывающие виды и последствия pollution.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рассматривается с примерами климатических сдвигов и поддержки renewable источников энергии.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сортировки отходов и сокращения plastic pollution развиваются через проекты и практические задания.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включает информацию о endangered species и мерах conservation для сохранения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как способ развития языковых навыков
</a:t>
            </a:r>
            <a:endParaRPr lang="en-US" sz="2271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плакатов о защите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разрабатывают постеры на английском языке, посвящённые защите редких животных, что развивает творческое мышление и навыки использования специальной лексики.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эссе о глобальных экологических проблемах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формулируют аргументы и своё мнение на английском, что помогает углубить знания и совершенствовать письменную речь.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 по переработке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работы над проектом школьники исследуют способы recycling и готовят презентации, оттачивая навыки устного высказывания и сотрудничества.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словарного запаса по теме экологии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термины и их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знакомятся с терминами greenhouse effect, emissions и другими важными понятиями, используемыми в тематических текстах и дискуссиях.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новой лексики в речи и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лексикой позволяет создавать диалоги, монологи и эссе, углубляющие понимание и расширяющие языковую компетенцию.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анализ материалов на экологическую тематику
</a:t>
            </a:r>
            <a:endParaRPr lang="en-US" sz="2355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национальных парках и сохранении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работают с адаптированными статьями, где узнают о мерах защиты биоразнообразия и значении заповедников для планеты.
</a:t>
            </a:r>
            <a:endParaRPr lang="en-US" sz="109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глобальном изменении климата и его последствиях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аутентичных текстов помогает понять актуальные экологические вызовы и развить навык выделения главной информации.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аудирования по теме экологии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Радиопередачи и подкасты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материалов, посвящённых раздельному сбору мусора и волонтёрской деятельности, способствует развитию восприятия речи на слух.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 и видеоматериалы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Видеоролики о климатических маршах школьников информируют и мотивируют к участию в экологических акциях.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 экспертами и активистами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мнениями специалистов расширяет знания и стимулирует обсуждения на английском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экологической тематики в учебниках английского языка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экологических заданий отражает актуальность темы в образовательных методиках.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проблематика становится критически важным межпредметным элементом современного курса английского.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пособий,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для обсуждения экологии
</a:t>
            </a:r>
            <a:endParaRPr lang="en-US" sz="22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must и should помогает выражать необходимость и рекомендации по защите окружающей среды.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пассивного залога позволяет описывать состояния природы, например, 'the forest is protected'.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используются для выражения причинно-следственных связей, например, 'If we recycle, we save energy'.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через ролевую игру «Экологический совет»
</a:t>
            </a:r>
            <a:endParaRPr lang="en-US" sz="2128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конкретных экологических проблем в рамках ролевой 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играют роли представителей города и бизнеса, анализируя пути уменьшения загрязнения, что развивает навыки аргументации и ведения диалога на английском.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принятия решений и командного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игра усиливает умение слушать разные точки зрения и совместно искать компромиссы в экологических вопросах.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5753"/>
            <a:ext cx="3239400" cy="1195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экологические акции и их достижения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крупные международные эко-инициативы: страны-участники, цели, конкретные результаты. Активное вовлечение молодёжи способствует решению глобальных проблем.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движения демонстрируют широкий охват и конкретное влияние на охрану природы, при этом мотивируя молодёжь участвовать в экологических действиях.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отчёты о климатических инициативах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Экообразование в России и мире: динамика и особенности
</a:t>
            </a:r>
            <a:endParaRPr lang="en-US" sz="2119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Финляндия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экология интегрирована в 12% уроков английского, акцент делается на проекты и исследования с экологической тематикой.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наблюдается постепенное увеличение внедрения экологических тем на уроках английского языка, что способствует развитию сознания уч-ся.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и совместные проекты между странами помогают формировать у школьников экологическое мышление и навыки работы с иностранным языком.
</a:t>
            </a:r>
            <a:endParaRPr lang="en-US" sz="8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онлайн-ресурсы для изучения экологии на английском
</a:t>
            </a:r>
            <a:endParaRPr lang="en-US" sz="2037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Learn English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ресурс предлагает тексты и видеоматериалы о сохранении природы с адаптированной лексикой. Уроки стимулируют развитие навыков чтения и говорения по теме окружающей среды.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 Kids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предлагает яркие статьи и интерактивные игры о животных и экологических явлениях, что позволяет легко усваивать новую лексику и понимать природные процессы.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Council Environment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содержит разнообразные задания и упражнения, которые помогают развить слушание, говорение и письмо через тему экологии, делая обучение увлекательным и практичным.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английского с другими предметами через экологию
</a:t>
            </a:r>
            <a:endParaRPr lang="en-US" sz="1973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связующее звено для навыков и знаний разных дисциплин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экологические мероприятия на английском языке
</a:t>
            </a:r>
            <a:endParaRPr lang="en-US" sz="2093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Экоквесты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тематических квестов с заданиями на английском активно вовлекает школьников в изучение лексики и развитие навыков коммуникации в игровой форме.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видеороликов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снимают короткие видео на английском о защите природы, что развивает творческое мышление и помогает закреплять экологическую лексику.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эко-волонтёрами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Онлайн-интервью с зарубежными активистами расширяют кругозор и мотивацию учащихся, позволяя практиковать английский в реальных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изучению английского через экологические темы
</a:t>
            </a:r>
            <a:endParaRPr lang="en-US" sz="2013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вызывают у школьников интерес, позволяя обсуждать важные и близкие проблемы с использованием английского языка.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экологии в уроки способствует развитию навыков групповой работы и совместного решения задач на английском.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тематической лексики повышает уверенность учащихся в использовании английского для выражения мнений и аргументов.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проектах и олимпиадах стимулирует постоянное совершенствование языковых навыков и расширение кругозора.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тематика в международных экзаменах по английскому
</a:t>
            </a:r>
            <a:endParaRPr lang="en-US" sz="1908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экзаменационных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ОГЭ и Cambridge English регулярно появляются задания, посвящённые защите природы и устойчивому развитию. Это позволяет ученикам демонстрировать знания экологической лексики и умений.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речевых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 и сочинения требуют логичного изложения мыслей и аргументов по экологическим вопросам, что развивает навыки критического мышления на английском.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профессии с использованием английского
</a:t>
            </a:r>
            <a:endParaRPr lang="en-US" sz="1938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Инженер-эколог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Специалист, разрабатывающий технологии для охраны окружающей среды, часто взаимодействует с международными коллегами на английском языке.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Эко-волонтёр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акциях и проектах, используя английский для обмена опытом и привлечения внимания к важным проблемам.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Смотритель национального парка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сохранность природных территорий и проводит экскурсии, применяя английский для общения с иностранными туристами.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биолог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морские экосистемы, публикует результаты и участвует в международных конференциях на английском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экологические действия школьников на английском языке
</a:t>
            </a:r>
            <a:endParaRPr lang="en-US" sz="18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личных экологических дневников на английском помогает фиксировать наблюдения и развивать письменные навыки.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постов и презентаций расширяет аудиторию и стимулирует использование языка в публичных коммуникациях.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флешмобах и предложениях инициатив активирует навыки устной речи и формирует экологическую сознательность.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ключ к эффективному изучению английского языка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тематика углубляет языковую подготовку, формирует ответственность и интегрирует мировые проблемы, что делает обучение осознанным и значимым для современного ученика.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2026-05-07T17:09:59Z</dcterms:created>
  <dcterms:modified xsi:type="dcterms:W3CDTF">2026-05-07T17:09:59Z</dcterms:modified>
</cp:coreProperties>
</file>