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Память: как мозг хранит, удерживает и использует информацию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учиться, действовать и помнить опыт.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работе мозга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возникает благодаря нейронам, синапсам и отделам мозга. Она бывает кратковременной, долговременной и оперативной, а также зрительной, слуховой, двигательной, словесно-логической и эмоциональной.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процесса памяти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запоминания информация закрепляется в нейронных связях. Если материал повторяют и связывают с уже известным, след памяти становится прочнее и дольше сохраняется.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нужно ответить, решить задачу или вспомнить событие, память «достаёт» нужные сведения. Подсказки и тренировка делают это быстрее и точнее.
</a:t>
            </a:r>
            <a:endParaRPr lang="en-US" sz="968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начинается с внимания: мозг выделяет из потока сигналов только важное. Чем понятнее материал и чем сильнее сосредоточенность, тем больше шансов, что он будет сохранён.
</a:t>
            </a:r>
            <a:endParaRPr lang="en-US" sz="860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внимание было слабым, а повторения не было, информация исчезает быстрее всего в первые часы и дни. Забывание — естественная часть работы памяти.
</a:t>
            </a:r>
            <a:endParaRPr lang="en-US" sz="10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и кора больших полушарий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помогает новому опыту закрепиться
</a:t>
            </a:r>
            <a:pPr algn="l" indent="0" marL="0">
              <a:lnSpc>
                <a:spcPct val="115000"/>
              </a:lnSpc>
              <a:buNone/>
            </a:pPr>
            <a:r>
              <a:rPr lang="en-US" sz="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узнаёт что-то новое, гиппокамп как будто принимает материал «на временное хранение». Он участвует в переводе свежих впечатлений в более устойчивую память. Без этого этапа новые сведения плохо закрепляются и быстро теряются.
</a:t>
            </a:r>
            <a:endParaRPr lang="en-US" sz="803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хранит опыт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связана со знаниями, словами, образами и навыками, которые уже стали частью опыта человека. Именно здесь закрепляется то, что мы помним о правилах, событиях, действиях и привычках.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впечатления к знанию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новая информация проходит через область, где она обрабатывается и отбирается, а затем переходит к более устойчивому хранению. На схеме удобно показать мозг, выделить гиппокамп и кору и соединить их стрелками передачи информации.
</a:t>
            </a:r>
            <a:endParaRPr lang="en-US" sz="8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запоминание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память лучше всего поддерживают внимание, повторение и сон. Именно они помогают мозгу прочнее связывать новую информацию с уже известной.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Осмысленное повторение и полноценный сон дают самый заметный эффект, а усталость и отвлечения снижают качество запоминания.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биологии; обобщение факторов памяти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памяти и их проявления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виды памяти отвечают за разные формы опыта и помогают в повседневной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человек обычно использует сразу несколько видов памяти, поэтому обучение идёт лучше, когда задействованы и взгляд, и слух, и действие.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информация превращается в воспоминание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формирования памяти и факторов, которые её ослабляют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и долговременная память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Секунды и 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 удерживает небольшое количество информации совсем недолго. Она нужна, чтобы сразу понять услышанное, удержать номер, условие задачи или часть инструкции.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устойчивому хранению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материал повторять, группировать по смыслу и пытаться вспомнить без учебника, он лучше переходит из кратковременной памяти в долговременную.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месяцы и 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сохраняет знания, образы и навыки надолго. Именно она помогает помнить правила, события, формулы и умения, которые используются много раз.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забывания Эббингауза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повторение заметно замедляет потерю материала. Особенно полезны возвращение к теме через день, затем через неделю и позже.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повторения знания быстро ослабевают, а регулярное возвращение к материалу помогает удерживать их намного дольше.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иллюстрирующим кривую забывания Эббингауза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укрепление памяти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«ремонт»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мозг обрабатывает события дня и усиливает важные связи между нейронами. Поэтому выученное перед отдыхом часто вспоминается лучше, чем материал, который сразу забывают.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без недосыпа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особенно нужен регулярный сон продолжительностью 8–10 часов. Недосып ухудшает внимание, замедляет реакцию и делает запоминание менее точным.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помогает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работает вместе с учебой: он помогает закрепить материал, сохранить силы и начать следующий день с более ясной головой.
</a:t>
            </a:r>
            <a:endParaRPr lang="en-US" sz="12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эмоции влияют на память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интерес и удивление делают событие более заметным. Если материал связан с приятным опытом, мозг легче выделяет его среди других впечатлений и быстрее возвращает в памяти.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тревога отвлекают внимание и мешают сосредоточиться. В таком состоянии даже знакомая информация вспоминается медленнее, а ошибки при ответе появляются чаще.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связано с личным опытом, запоминается прочнее. Эмоциональная связь помогает мозгу лучше выделять важные детали и удерживать их дольше без лишних усилий.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запоминания, которые работают лучше всего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помогают памяти по-разному: одни укрепляют следы памяти, другие делают материал понятнее и доступнее для воспроизведения.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активные способы: пересказ, вспоминание и интервальные повторы. Простое перечитывание обычно даёт более слабый результат.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 и психологии обучения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ухудшают работу памяти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внимание прерывается, тем труднее мозгу закрепить новый материал. Особенно вредны отвлечения во время чтения, выполнения домашнего задания и подготовки к проверочным работам.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помехи связаны с усталостью и рассеянностью. Чтобы память работала лучше, нужны спокойствие, отдых и повторение.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памяти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учебе и повседневной жизни школьника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удерживать определения, правила, формулы и даты. Без неё трудно решать задачи, писать грамотно, понимать тексты и быстро отвечать на уроке.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физкультуре, музыке и в лабораторных работах память нужна для последовательности движений, ритма, техники выполнения и безопасных действий.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материалом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лучше закрепляются, когда их обсуждают вслух, записывают своими словами, используют в упражнениях и повторяют через небольшие промежутки времени.
</a:t>
            </a:r>
            <a:endParaRPr lang="en-US" sz="1052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вне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запоминать маршруты, поручения, имена, телефонные номера и важные договорённости, то есть делает повседневную жизнь более организованной.
</a:t>
            </a:r>
            <a:endParaRPr lang="en-US" sz="10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не работает как точная запись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намёки и рассказы других людей могут незаметно добавить лишние детали. Иногда человек уверен в точности воспоминания, хотя часть его уже изменилась.
</a:t>
            </a:r>
            <a:endParaRPr lang="en-US" sz="122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события способны смешиваться с прежними. Из-за этого похожие моменты иногда путаются, а порядок действий или слова вспоминаются не совсем верно.
</a:t>
            </a:r>
            <a:endParaRPr lang="en-US" sz="1174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и 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заранее ждёт определённого исхода, память может подстроиться под это ожидание. Поэтому важно сверять воспоминания с записями, фактами и несколькими источниками.
</a:t>
            </a:r>
            <a:endParaRPr lang="en-US" sz="1124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может постепенно уточняться или искажаться, потому что мозг не хранит прошлое как фотографию. Он каждый раз собирает его из отдельных фрагментов.
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контрольной: как работает память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активном вспоминании и интервальном повторении.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 человека и у животных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память тесно связана с речью, учёбой и планированием. У животных она чаще помогает выживанию в привычной среде и распознаванию важных сигналов.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 памяти у всех живых существ — сохранение полезного опыта. У человека эта способность особенно развита за счёт обучения и речи.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занятия помогают лучше сосредоточиться и не утомляют. После такого интервала легче повторить материал, проверить себя и сохранить внимание до конца работы.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минут
</a:t>
            </a:r>
            <a:endParaRPr lang="en-US" sz="5843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удобная длина одного учебного занятия, после которой стоит сделать короткий перерыв.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организации учебной деятельности школьников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587" y="1162275"/>
            <a:ext cx="4902825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памяти, а что мешает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память влияют не только способы учёбы, но и режим дня, обстановка и уровень усталости.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заметно улучшается, когда есть порядок, сон и осмысленная работа с материалом. Шум, спешка и усталость снижают результат.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памяти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делает знания вашими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соединяет опыт, знания и навыки в единую систему. Если понимать, как она работает, легче учиться, меньше уставать и увереннее использовать свои знания в 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2026-06-01T13:52:55Z</dcterms:created>
  <dcterms:modified xsi:type="dcterms:W3CDTF">2026-06-01T13:52:55Z</dcterms:modified>
</cp:coreProperties>
</file>