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Тип Инфузории (Ресничные) — строение, роль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Ресничные инфузории — одноклеточные организмы, важные для водных экосистем.
</a:t>
            </a:r>
            <a:endParaRPr lang="en-US" sz="2821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инфузорий: первые микроскопические открытия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были впервые описаны в 1674 году Антони ван Левенгуком. Их сложная клеточная структура стала предметом изучения ученых XVIII–XX веков, открывая закономерности жизни одноклеточных организмов.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— главные органы движения и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покрыты тонкими ресничками, что позволяет им активно передвигаться и захватывать пищу из окружающей среды. Это технология обеспечивает им эффективное питание и мобильность.
</a:t>
            </a:r>
            <a:endParaRPr lang="en-US" sz="1274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размеры: от микроскопических до заметных глазом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инфузорий выделяют свыше восьми тысяч видов с размером клеток от 10 микрометров до 2 миллиметров, занимая разные экологические ниши и выполняя различные функции.
</a:t>
            </a:r>
            <a:endParaRPr lang="en-US" sz="116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клеточная организация среди простейших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демонстрируют сложное строение, включая ядра с разными функциями, вакуоли и специализированные органеллы — что отличает их от других одноклеточных.
</a:t>
            </a:r>
            <a:endParaRPr lang="en-US" sz="1288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инфузорий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разнообразие ресничных инфузорий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Ciliophora включает несколько отрядов: туфельки, сувойки и трубачи, отличающихся по форме и образу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обитают в различных водных средах, а также во влажной почве и на поверхностях растений.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деления на отряды служат строение ресничек, способы питания и типы движения.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позволяет им занимать разные экологические ниши и выполнять важные функции в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32" y="1617661"/>
            <a:ext cx="2550285" cy="192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Пелликула — гибкая защита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клетки покрыта эластичной пелликулой, обеспечивающей поддержку и защиту при движении. Это позволяет инфузориям сохранять форму и адаптироваться к условиям среды.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ресничек и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находятся рядами по всей клетке, создавая волнообразные движения, которые обеспечивают передвижение и направленное питание инфузории.
</a:t>
            </a:r>
            <a:endParaRPr lang="en-US" sz="1106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тела для разнообразных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Туфельки имеют овальную форму, трубачи — вытянутую, а сувойки — длинную и гибкую. Эти формы связаны с приспособлением к конкретным условиям среды.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строения инфузорий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66" y="1734197"/>
            <a:ext cx="1233798" cy="13299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6" y="3268028"/>
            <a:ext cx="1233798" cy="13299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202" y="1734197"/>
            <a:ext cx="1233798" cy="13299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202" y="3268028"/>
            <a:ext cx="1233798" cy="13299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0581" y="1729033"/>
            <a:ext cx="2339186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Макронуклеус — центр обмена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Крупное ядро контролирует повседневную жизнедеятельность клетки, обеспечивая синтез белков и другие обменные процессы.
</a:t>
            </a:r>
            <a:endParaRPr lang="en-US" sz="1500" dirty="0"/>
          </a:p>
        </p:txBody>
      </p:sp>
      <p:sp>
        <p:nvSpPr>
          <p:cNvPr id="11" name="Text 1"/>
          <p:cNvSpPr txBox="1"/>
          <p:nvPr/>
        </p:nvSpPr>
        <p:spPr>
          <a:xfrm>
            <a:off x="2070581" y="3252433"/>
            <a:ext cx="2339186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— пищеварительные и сократительные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вакуоли расщепляют питательные вещества, а сократительные вакуоли регулируют водный баланс и удаляют излишки жидкости.
</a:t>
            </a:r>
            <a:endParaRPr lang="en-US" sz="1354" dirty="0"/>
          </a:p>
        </p:txBody>
      </p:sp>
      <p:sp>
        <p:nvSpPr>
          <p:cNvPr id="12" name="Text 2"/>
          <p:cNvSpPr txBox="1"/>
          <p:nvPr/>
        </p:nvSpPr>
        <p:spPr>
          <a:xfrm>
            <a:off x="6288314" y="1729033"/>
            <a:ext cx="2368989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Микронуклеус — ключ к размножению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Мелкое ядро участвует в половых процессах, обеспечивая генетическую изменчивость и передачу наследственной информации.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288314" y="3252433"/>
            <a:ext cx="2368989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Трихоцисты — защитные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органеллы выбрасывают острые нити при угрозе, защищая клетку и помогая в защите от хищников.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инфузорий: функции основных органелл
</a:t>
            </a:r>
            <a:endParaRPr lang="en-US" sz="2700" dirty="0"/>
          </a:p>
        </p:txBody>
      </p:sp>
      <p:sp>
        <p:nvSpPr>
          <p:cNvPr id="15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инфузорий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отражает экологическую специализацию и образ питания каждого вида.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размеры сувойки связаны с её обитанием, а меньшие размеры туфельки и трубача — с быстрым движением и питанием.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микробиологии, 2021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93683"/>
            <a:ext cx="4176900" cy="17383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инфузорий и других простейших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особенности движения, среды обитания и размеры различных простейших.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обладают уникальным для простейших сочетанием ресничек и широким размерным диапазоном.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2022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инфузорий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Ресничками инфузории создают поток воды, направляющий пищу к цитостому — клеточному рту, где захватываются бактерии и мелкие частицы.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сначала поступает в пищеварительные вакуоли, где переваривается; непереваренные остатки выводятся через порошицу для поддержания гигиены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питания инфузорий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захвата и переработки пищи в клетке инфузории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выделение веществ у инфузорий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инфузорий происходит путём диффузии кислорода через всю поверхность тела, так как у них отсутствуют специализированные органы дыхания.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Отработанные продукты обмена, такие как углекислый газ и аммиак, выделяются из клетки также посредством диффузии через оболочку клетки.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вакуоли активно выводят избыточную воду и регулируют осмотическое давление, обеспечивая клетке适内環境 стабильность.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— простое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Поперечное деление — основной способ размножения инфузорий, при котором клетка делится на две идентичные дочерние. Этот процесс позволяет быстро увеличивать численность в благоприятных условиях.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 — половой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конъюгации две инфузории сближаются и временно соединяются для обмена микронуклеусами. Это обеспечивает генетическую разнообразность и повышает выживаемость вида.
</a:t>
            </a:r>
            <a:endParaRPr lang="en-US" sz="1261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инфузорий: способы и механизмы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инфузорий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Paramecium caudatum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— часто изучаемый вид, используемый в экспериментах по биологии благодаря своей доступности и ярко выраженным характеристикам.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Spirostomum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Сувойка — крупнейшая пресноводная инфузория, достигающая до 2 мм, отличается длинным связным телом и высокой подвижностью.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Stentor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Трубач обитает на разлагающихся растительных остатках и известен способностью формировать колонии, объединяясь совместно в больших числах.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инфузорий в водоёмах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играют важную роль в разложении органического вещества и контроле численности бактерий, способствуя самоочищению воды.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водные животные питаются инфузориями, а сами ресничные служат природными индикаторами качества водных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163" y="1771608"/>
            <a:ext cx="751200" cy="667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738" y="1804995"/>
            <a:ext cx="751200" cy="600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 паразитизм у инфузорий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 жвачными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инфузории, например Ophryoscolex, живут в кишечнике жвачных и помогают перерабатывать грубую клетчатку, улучшая пищеварение хозяина.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могут паразитировать на рыбах, вызывая болезни, что представляет угрозу для аквариумистики и рыбоводства.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инфузории обеспечивают своим хозяевам дополнительные питательные вещества, улучшая экологическую устойчивость экосистем.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инфузории-туфельки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цикла, их длительность и особенности. Данные получены в лабораторных условиях при оптимальных средах.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 при благоприятных условиях и наличие полового процесса для генетического 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наблюдения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водного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пресной воде инфузории используют сократительные вакуоли для удаления избытка воды, что предотвращает разрыв клетки и обеспечивает стабильность внутренней среды.
</a:t>
            </a:r>
            <a:endParaRPr lang="en-US" sz="137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тела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инфузорий варьируется: от вытянутых и гибких до овальных, что способствует их разнообразным способам передвижения и приспособлению к разным средам.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цист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высыхания или неблагоприятных условиях многие инфузории переходят в покоящуюся стадию — формируют защитные оболочки, которые помогают выжить в экстремальных ситуациях.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инфузорий к окружающей среде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служат модельными организмами для изучения клеточного обмена веществ и генетики благодаря доступности и быстрому размножению.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Paramecium широко используется в токсикологических тестах для оценки качества воды и выявления загрязнителей.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применяются в фармакологии для тестирования действий лекарственных веществ на клеточном уровне.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физиологии и поведения инфузорий способствует развитию биомедицинских и экологических исследований.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инфузорий для науки и техники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особенности инфузорий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способны образовывать цисты, которые позволяют им переживать неблагоприятные условия, включая высыхание и резкие изменения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обладают способностью к регенерации повреждённых участков клетки и демонстрируют сложное поведение, реагируя на свет и препятствия.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инфузорий в экологии и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выполняют ключевые функции в водных экосистемах и являются важными объектами биологических исследований, раскрывая механизмы клеточного строения и эволюции.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2026-05-09T10:58:10Z</dcterms:created>
  <dcterms:modified xsi:type="dcterms:W3CDTF">2026-05-09T10:58:10Z</dcterms:modified>
</cp:coreProperties>
</file>