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опасно для здоровья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Узнай, как дым вредит организму и как защитить себя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 этом важно говорить в 4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организм растёт очень быстро, и табачный дым мешает этому росту. Лёгкие, сердце и мозг особенно уязвимы, а вред часто заметен только через годы.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47871"/>
            <a:ext cx="423000" cy="33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3506840"/>
            <a:ext cx="396113" cy="452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находится в табачном дыме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вещество быстро попадает в мозг и вызывает желание снова взять сигарету. Именно поэтому привычка к курению появляется незаметно, а отказаться потом становится трудно.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уменьшает количество кислорода в крови. Органам становится труднее работать, поэтому человек быстрее устаёт и хуже переносит бег, игры и любую активность.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Угарный газ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оседают в дыхательных путях, раздражают их и мешают лёгким очищаться. Из-за этого кашель и простуды могут появляться чаще, чем обычно.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Смолы и частицы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дыме есть соединения, которые вредят горлу, зубам и кровеносным сосудам. Поэтому табачный дым опасен не только для лёгких, но и для всего организма.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вредные вещества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страдают лёгкие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Лёгкие, которым легко дышится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лёгкие работают как чистый и быстрый воздушный насос. Воздух проходит свободно, бронхи остаются открытыми, а человек может бегать, играть и смеяться без лишней одышки. На изображении такие лёгкие выглядят светлыми и чистыми.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после сигаретного дыма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дыхательные пути попадает табачный дым, они раздражаются и хуже очищаются от пыли и микробов. Появляются кашель, одышка и частые простуды. На изображении такие лёгкие обычно выглядят тёмными и повреждёнными.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и привычка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очень быстро попадает в мозг и вызывает желание повторить действие. Так начинается привычка, которую сначала трудно заметить, но потом ещё труднее остановить.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зависимость уже появилась, человек часто тянется к сигарете снова и снова. Отказ требует усилий, терпения и поддержки, даже если кажется, что это просто «одна сигарета».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и подростков мозг ещё развивается, поэтому он особенно чувствителен к никотину. Из-за этого риск привыкания у них выше, чем у взрослых.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курение влияет на сердце и кровь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вред накапливается и повышает риск болезней сердца и сосудов. Чем раньше человек держится подальше от дыма, тем лучше для его здоровья.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заставляет сердце работать быстрее и сильнее, чем нужно. Это похоже на бег без остановки: сердце устаёт, хотя ему бы хотелось спокойно трудиться.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табачного дыма кровь переносит к органам меньше кислорода. Поэтому человеку труднее бегать, играть в подвижные игры и долго сохранять силы.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курение — это когда человек вдыхает чужой дым рядом с курящим. Для детей это особенно вредно, потому что их организм ещё растёт и защищается не так уверенно.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такого дыма чаще появляются кашель, боль в горле, астма и болезни уха. Поэтому чистый воздух рядом — это не каприз, а настоящая защита.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дым бывает дома, в машине, на остановке и возле школы. Даже если человек сам не курит, он всё равно может дышать этим воздухом.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курение тоже опасно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 первой сигареты появляется вред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никотин быстро запускает привычку и постепенно усиливает вред для организма.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курение влияет на 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сушит кожу, желтит зубы и оставляет следы на пальцах. Одежда, волосы и дыхание могут пахнуть дымом, даже если человек этого не замечает.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легко показать разницу: у здорового человека улыбка светлее, кожа выглядит свежее, а одежда и волосы не пропитаны неприятным запахом. Это заметно сразу.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подросткам особенно важно не начинать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мозг учится принимать решения и управлять желаниями. Никотин мешает этому важному развитию, словно путает полезные сигналы.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познакомиться с табаком позже или не знакомиться вовсе, сохранить здоровье гораздо проще. Это как выбрать чистую дорогу вместо дороги с лужами и дымом.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появляется курение, тем выше шанс, что привычка станет стойкой. Один маленький «пробный» шаг может быстро превратиться в большую проблему.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и спорт не дружат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курящего человека выносливость снижается: труднее пробежать дистанцию, подняться по лестнице или сыграть активную игру до конца. Движение становится менее радостным и более тяжёлым.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хорошо бегать, прыгать и играть, нужны крепкие лёгкие и свободное дыхание. Табачный дым делает вдохи короче и мешает телу получать достаточно кислорода.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 организм должен быстро отдыхать и восстанавливаться. Если рядом дым, сердце и лёгкие работают с лишним напряжением, поэтому усталость приходит раньше обычного.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спорт и дым несовместимы: чистый воздух помогает тренироваться лучше, а табак будто ставит на пробежку тяжёлый рюкзак. Организму он совсем не нужен.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2298" y="2058095"/>
            <a:ext cx="317700" cy="25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4248" y="2875038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0048" y="2070045"/>
            <a:ext cx="317700" cy="254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38423" y="2875050"/>
            <a:ext cx="317700" cy="3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46110" y="3392600"/>
            <a:ext cx="282975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что дым уже вредит организму
</a:t>
            </a:r>
            <a:endParaRPr lang="en-US" sz="2200" dirty="0"/>
          </a:p>
        </p:txBody>
      </p:sp>
      <p:sp>
        <p:nvSpPr>
          <p:cNvPr id="14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14650" y="17590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
</a:t>
            </a:r>
            <a:pPr algn="r" indent="0" marL="0">
              <a:lnSpc>
                <a:spcPct val="9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кашель появляется часто и без простуды, дыхательные пути могут раздражаться из-за дыма. Организму становится труднее очищать лёгкие и спокойно вдыхать воздух.
</a:t>
            </a:r>
            <a:endParaRPr lang="en-US" sz="1096" dirty="0"/>
          </a:p>
        </p:txBody>
      </p:sp>
      <p:sp>
        <p:nvSpPr>
          <p:cNvPr id="16" name="Text 3"/>
          <p:cNvSpPr txBox="1"/>
          <p:nvPr/>
        </p:nvSpPr>
        <p:spPr>
          <a:xfrm>
            <a:off x="161375" y="2687688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усталость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сесть и отдохнуть уже после небольшой нагрузки, тело может получать меньше кислорода. Из-за этого сил на учёбу и игры остаётся меньше.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5416810" y="175904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Одышка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бега или игры не хватает воздуха, это тревожный сигнал. Дым мешает лёгким работать свободно, поэтому привычные дела даются тяжелее.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673635" y="26909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простуды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ослабляет защиту дыхательных путей, и микробам легче попадать в организм. Поэтому простуды могут повторяться чаще, чем обычно, и дольше проходить.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2959660" y="39091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Неприятный запах
</a:t>
            </a:r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изо рта и от одежды показывает, что дым оседает на волосах, коже и в дыхании. Это неприятно и для самого человека, и для окружающих.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оставаться здоровым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воздух, хороший сон и движение каждый день помогают лёгким и сердцу работать без лишней нагрузки. Прогулка, велосипед и активные игры делают тело сильнее и бодрее.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отдых и весёлые занятия без дыма поддерживают хорошее настроение. Когда у ребёнка есть полезные привычки, ему легче расти, учиться и чувствовать себя уверенно.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спокойно отказаться от сигареты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простого и уверенного отказа без спора и лишних объяснений.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кто-то курит рядом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без ссоры помогает защитить здоровье и не испортить настроение. Короткая фраза вроде «Мне нужен свежий воздух» звучит ясно и уважительно.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спокойно отойди в место, где есть свежий воздух. Если можешь, вежливо попроси открыть окно или прекратить дымить рядом с тобой.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 в машине дым особенно вреден, потому что он долго остаётся в воздухе. В таких местах лучше сразу искать чистое пространство.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бросать курить трудно, но важно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тяга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быстро даёт мозгу сигнал просить ещё. Из-за этого рука снова тянется к сигарете, а привычка повторяется почти автоматически.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становится легче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возвращаться к сигаретам, тело восстанавливается шаг за шагом. Чем раньше человек перестаёт курить, тем больше шансов вернуть силы и здоровье.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вред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курения становится легче дышать, уменьшается кашель и лучше чувствуется вкус еды. Организм постепенно начинает работать спокойнее и увереннее.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дома
</a:t>
            </a:r>
            <a:pPr algn="l" indent="0" marL="0">
              <a:lnSpc>
                <a:spcPct val="130039"/>
              </a:lnSpc>
              <a:buNone/>
            </a:pPr>
            <a:r>
              <a:rPr lang="en-US" sz="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курит рядом и тебе неприятно, можно спокойно поговорить с родителями. Взрослые помогут объяснить, почему нужен чистый воздух, и подскажут безопасное решение. Так легче защитить себя без ссоры.
</a:t>
            </a:r>
            <a:endParaRPr lang="en-US" sz="1388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школе
</a:t>
            </a:r>
            <a:pPr algn="l" indent="0" marL="0">
              <a:lnSpc>
                <a:spcPct val="130039"/>
              </a:lnSpc>
              <a:buNone/>
            </a:pPr>
            <a:r>
              <a:rPr lang="en-US" sz="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ситуация пугает или мешает учиться, можно обратиться к учителю или школьному психологу. Они выслушают, поддержат и подскажут, как поступить дальше. Добрый взрослый рядом — это уже половина дела.
</a:t>
            </a:r>
            <a:endParaRPr lang="en-US" sz="1389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можно рассказать о такой проблеме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лучший выбор простой: не пробовать сигареты и держаться подальше от дыма. Так легче сохранить здоровье, силы и хорошее настроение.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Никотин быстро делает привычку крепкой, а отвыкать потом трудно. Чем раньше человек знакомится с табаком, тем выше риск, что ему захочется повторить.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курение тоже опасно. Если рядом кто-то дымит, вредные вещества попадают в воздух и потом вдыхаются другими людьми, особенно детьми.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вредит не только лёгким: он мешает сердцу, мозгу и всей системе дыхания. Поэтому даже одна сигарета рядом — это не шутка, а лишняя нагрузка.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табаке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1734" y="418721"/>
            <a:ext cx="396113" cy="45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73190"/>
            <a:ext cx="423000" cy="37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1160" y="3525440"/>
            <a:ext cx="339525" cy="45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занятия вместо сигареты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прыжки, танцы и игры на площадке дают энергию без вредного дыма. Движение помогает сердцу и лёгким работать дружно, как хорошая команда.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движение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Гулять в парке или во дворе приятно и полезно. Свежий воздух помогает отдохнуть, а заодно даёт телу больше сил для учёбы и игр.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на свежем воздухе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руки заняты кисточкой или карандашами, появляется спокойствие и интерес. Рисование помогает отвлечься от лишних мыслей и создавать что-то красивое.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может увлечь так, что время летит незаметно. Чтение развивает фантазию, успокаивает и помогает провести время интересно без всякого дыма.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Стакан воды и короткий отдых помогают почувствовать себя лучше после активного дня. Это простая привычка, которая поддерживает силы и хорошее самочувствие.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отдых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Курение тихо, но сильно вредит здоровью, поэтому лучший выбор — не начинать вовсе. Чистый воздух, движение и полезные привычки помогают расти сильным, бодрым и уверенным.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2026-05-21T08:34:28Z</dcterms:created>
  <dcterms:modified xsi:type="dcterms:W3CDTF">2026-05-21T08:34:28Z</dcterms:modified>
</cp:coreProperties>
</file>