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меня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мир рядом: природу, людей, дом и добрые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окружающий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есть то, что можно увидеть, услышать, потрогать и понять. Это природа, люди, дом, школа и улицы. Мы учимся замечать связи, сравнивать предметы и бережно относиться ко всему вокруг.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цвет, форму и движение. Если посмотреть на лист, игрушку или облако внимательно, можно увидеть больше, чем сначала кажется. Наблюдение начинается с тишины и хорошего взгляда.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Чувствуем и сравниваем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запахи, а руки — тепло, холод и поверхность. Тёплый хлеб, холодный камень, гладкий стол и колючая еловая ветка узнаются разными чувствами. Поэтому полезно сравнивать и не торопиться.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услышать шорох, звонок, смех и пение птиц. По звукам можно узнать, что происходит рядом, даже если предмет скрыт от глаз. Мир постоянно разговаривает с нами.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помощники в наблюдении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растут, дышат, питаются и со временем могут давать потомство. Они меняются и развиваются, поэтому маленький росток становится взрослым растением, а щенок — собакой.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живое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предметы не едят, не дышат и не растут. Камень, вода, воздух и солнце остаются такими, какие есть, хотя очень важны для всего живого вокруг.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живое и неживое постоянно рядом. Растению нужен свет, вода и почва, а животному — воздух, пища и укрытие. Одно помогает другому, как добрые соседи.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удобно задать простой вопрос: может ли это расти само по себе? Цветок — да, а камешек — нет. Такой вопрос помогает быстрее разобраться без 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мир рядом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нужны свет, вода и почва, чтобы расти крепкими и зелёными. Если им чего-то не хватает, они вянут и становятся слабее. Поэтому за ними важно ухаживать спокойно и регулярно.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есть корень, стебель, листья, цветок или плод. Каждая часть выполняет свою работу: корень держит и кормит, листья помогают получать питание, а цветок даёт плод.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 травы отличаются размером и строением. Дерево высокое и крепкое, куст ниже и ветвистый, а трава обычно невысокая и мягкая на ощупь.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Задание-наблюдение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можно найти части растения и соединить их как пазл. Это помогает лучше запомнить, где корень, где лист, а где цветок. Ошибаться не страшно — главное, внимательно смотреть.
</a:t>
            </a:r>
            <a:endParaRPr lang="en-US" sz="11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соседи по планете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 человеком и зависят от его заботы. Кошка, собака или кролик получают еду, воду и тёплое место для отдыха, а взамен дарят радость.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находят пищу и укрытие в природе. Ёж, лиса, белка и рыба умеют жить без помощи человека, но им тоже нужны чистая среда и безопасность.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двигаются по-разному: одни бегают, другие летают, плавают или ползают. Эти особенности помогают им искать пищу, спасаться от опасности и жить в привычном месте.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для глаз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животное жило хорошо, ему нужны пища, вода и укрытие. Присмотрись к картинке и подумай, кто живёт дома, а кто в лесу или у 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частью 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 обучение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думать, говорить, учиться и выбирать поступки. Эти умения помогают ему расти, узнавать новое и находить своё место среди других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близкие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человека есть имя, семья, друзья и история жизни. Благодаря близким он чувствует поддержку, учится заботе и понимает, как важно быть вместе.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по общим правилам, чтобы было спокойно и безопасно. Они здороваются, уступают, договариваются и не мешают друг другу. Так общество становится дружелюбнее.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забота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живёт один: он учится у других и сам помогает окружающим. Доброе слово, внимание и участие делают жизнь рядом теплее и гораздо приятнее.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рядом каждый день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поддерживает, утешает и помогает каждый день. Дома ребёнок учится заботе, общению и ответственности, а ещё понимает, что рядом есть люди, которым он нужен.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играют, делятся и учатся вместе. Когда кто-то падает духом, друг может подбодрить, подождать и помочь. С такими товарищами даже обычный день становится веселее.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открывает новые знания и учит жить по правилам. Здесь важно слушать, отвечать, беречь книги и уважать труд других. Тогда учиться становится намного спокойнее и интереснее.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 помогает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общей задачи — к разным полезным делам людей вокруг нас.
</a:t>
            </a:r>
            <a:endParaRPr lang="en-US" sz="1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не теряется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дома есть свой адрес, как у книги есть название на обложке. Он помогает быстро найти нужный подъезд, двор и квартиру, даже если вокруг много похожих домов.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подсказывает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всё должно быть понятно и безопасно: дорога, дома, номера, знак перехода и остановка. Если смотреть внимательно, можно легко узнать, где идти, а где ждать автобус.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Соседи, улицы и дороги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 и на дороге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важно быть внимательным: не трогать розетки мокрыми руками, не играть с огнём и не брать острые предметы без взрослых. Простая осторожность помогает избежать беды.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дома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лестнице, у плиты и возле окна тоже нужны спокойные движения и внимание. Если что-то кажется опасным, лучше сразу позвать взрослого и не спешить.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 сторонам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главное правило — не торопиться и ждать, пока станет безопасно. Переходить улицу можно только по переходу и по сигналу взрослых или светофора.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 спешки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не мешают играть и гулять, а помогают всем чувствовать себя спокойно. Задание: выбрать поступок, который будет самым правильным и безопасным.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556" y="1249063"/>
            <a:ext cx="222338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существам: растениям — чтобы расти, животным и людям — чтобы пить и жить. Без неё природа быстро теряет силу и свежесть.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мы не видим, но постоянно чувствуем: им дышат люди, животные и растения. Чистый воздух помогает жить, а ветер двигает облака и качает деревья.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растениям опору, а многим существам — дом и защиту. В ней растут корни, прячутся жуки и черви, а сверху появляется зелёная жизнь.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после дождя двор блестит, а в лужах прыгают солнечные зайчики. Ребята надевают куртки и идут искать лужи, ветер и первые тёплые лучи весны. Природа будто просыпается и тянется к свету.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парк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парк становится золотым: листья шуршат под ногами, а на ветках держатся последние яблоки. Ветер приносит прохладу, и хочется искать самые яркие краски сезона. Для картинки подойдут деревья, туман и жёлтый ковёр листвы.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 разное время года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беречь природу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 дыхания людям, животным и растениям. Когда вокруг меньше дыма и пыли, всем легче бегать, расти, играть и просто радоваться хорошему дню.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мусор и сломанные ветки мешают жизни в парке, во дворе и в лесу. Аккуратное обращение с природой сохраняет красоту и помогает растениям не болеть.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нужна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рвать редкие цветы и не шуметь у гнёзд, у животных и растений остаётся безопасный дом. Доброе поведение в природе всегда приносит пользу.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сортировать мусор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предмет и подумай, из чего он сделан: бумага, пластик или стекло. Так легче понять, в какой контейнер его положить.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цвет корзины и знак на ней. В разных местах правила могут немного отличаться, поэтому важно читать подсказки, а не угадывать.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Сортируем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аккуратно разложи картинки по трём корзинам. Чистая сортировка помогает уменьшить мусор и сделать двор, город и природу заметно чище.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добрые шаги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 после умывания — маленькое дело, но вода сразу не утекает зря. Так мы бережём то, что нужно людям, растениям и животным.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 воду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ломать ветки и не рвать редкие цветы — значит оставить природе силы для роста. Растения не умеют жаловаться, зато очень хорошо страдают.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вредить растениям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свет, когда он не нужен, тоже полезно. Электричество работает лучше, если мы используем его разумно, а дома становится немного уютнее и спокойнее.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Экономлю свет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можно подкармливать только подходящей едой. Хлеб не всегда полезен, а вот зёрна и специальные кормушки помогают пернатым пережить трудные дни.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 птицам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общения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 «пожалуйста» открывают общение, как ключик. С ними даже обычная просьба звучит мягко, а разговор начинается доброжелательно и спокойно.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и «извините» показывают уважение к другому человеку. Такие слова помогают исправить неловкость и делают отношения теплее, честнее и добрее.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человек умеет ждать свою очередь, не перебивает и не толкается. Он замечает, когда другому нужна помощь, и делится без капризов.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проявляется и в заботе о чужих вещах, и в бережном отношении к труду других людей. Тогда общение становится дружным, а не колючим.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 и жизни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природные и человеческие действия поддерживают друг друга.
</a:t>
            </a:r>
            <a:endParaRPr lang="en-US" sz="1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проверки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живой?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 растёт, дышит и питается. Камень этого не делает, а вот котёнок или дерево — да. Задание: выбери правильный ответ и не перепутай живое с неживым.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видеть?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цвет, форму и движение. Поэтому именно они нужны, когда мы рассматриваем мир вокруг. Задание: найди верный ответ без спешки и догадок.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растениям?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нужны свет, вода и почва. Без этих помощников им трудно расти, цвести и радовать нас зелёными листьями. Задание: выбери то, что действительно важно.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переходить дорогу?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в безопасном месте, внимательно посмотрев по сторонам. Так спешка не мешает, а правила работают как добрые помощники. Задание: выбери верный переход.
</a:t>
            </a:r>
            <a:endParaRPr lang="en-US" sz="1191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положить бумагу?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нужно положить туда, где она сможет быть собрана отдельно для переработки. Так мусора становится меньше, а природе — легче дышать. Задание: найди правильный контейнер.
</a:t>
            </a:r>
            <a:endParaRPr lang="en-US" sz="11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меня — это мы и наша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мир вокруг нас большой и очень живой: в нём есть природа, люди, правила и добрые дела. Если замечать, беречь и помогать, мир станет лучше для всех.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2026-07-25T06:50:55Z</dcterms:created>
  <dcterms:modified xsi:type="dcterms:W3CDTF">2026-07-25T06:50:55Z</dcterms:modified>
</cp:coreProperties>
</file>