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планета Солнечной системы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общий дом: планета, где возможна жизнь.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670" y="0"/>
            <a:ext cx="573285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Земля — особая планета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находится в удобной зоне Солнца, поэтому на ней есть вода, умеренная температура и воздух, необходимый для жизни. Именно поэтому её изучают как пример планеты, на которой сложились условия для живых организмов.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Земли в Солнечной системе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от 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расположена между Венерой и Марсом. Такое положение помогает получать достаточно света и тепла, но не перегреваться, как ближайшие к Солнцу планеты.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земной температуре вода может существовать в жидком состоянии. Это важно для рек, океанов, погоды и всех известных форм жизни на нашей планете.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Обитаемая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вокруг звезды, где условия подходят для жидкой воды, называют обитаемой зоной. Земля находится именно в такой области, что делает её особенно благоприятной.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 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даёт Земле свет и тепло, а также обеспечивает энергию для круговорота воды, ветров и многих природных процессов, поддерживающих жизнь.
</a:t>
            </a:r>
            <a:endParaRPr lang="en-US" sz="10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Земли по сравнению с планетами земной группы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заметно больше Меркурия и Марса, но немного превосходит Венеру.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диаметру Земля — крупнейшая из планет земной группы, поэтому её размеры выгодно выделяются среди соседей.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 (диаметры планет, актуально на 2024 г.)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670" y="0"/>
            <a:ext cx="573285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Земли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47051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тонкий внешний слой Земли. Именно на коре находятся материки, океаны, города, горы и все привычные нам поверхности, по которым мы живём и передвигаемся.
</a:t>
            </a:r>
            <a:endParaRPr lang="en-US" sz="970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573683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корой лежит мантия — очень толстый слой горячих твёрдых пород. Она занимает большую часть объёма планеты и медленно движется внутри Земли.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400316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слой находится глубже мантии и состоит в основном из расплавленного железа и никеля. Его движение связано с возникновением магнитного поля Земли.
</a:t>
            </a:r>
            <a:endParaRPr lang="en-US" sz="980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4226949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глубокая часть планеты остаётся чрезвычайно горячей, но находится в твёрдом состоянии из-за огромного давления. В её составе тоже преобладают железо и никель.
</a:t>
            </a:r>
            <a:endParaRPr lang="en-US" sz="9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 — главный компонент атмосферы, а вместе с кислородом он создаёт условия, при которых возможны дыхание, погода и защита поверхности планеты.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Earth Fact Sheet / Encyclopaedia Britannica: состав атмосферы Земли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доля азота в воздухе Земли.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воздуха в атмосфере Земли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основных газов, в воздухе есть водяной пар и следы других веществ, которые заметно влияют на погоду и климат.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Земли резко отличается от составов атмосферы Венеры и Марса и особенно благоприятна для жизни.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Earth Fact Sheet; NOAA Climate.gov (состав атмосферы, справочные данные)
</a:t>
            </a:r>
            <a:endParaRPr lang="en-US" sz="6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вращение Земли создаёт день и ночь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вращение планеты вызывает смену освещённой и тёмной сторон.
</a:t>
            </a:r>
            <a:endParaRPr lang="en-US" sz="11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оси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ось наклонена примерно на 23,5°. Из-за этого разные полушария получают от Солнца неодинаковое количество тепла и света в течение года.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 зима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полушарие наклонено к Солнцу, там день становится длиннее, а солнечные лучи падают более прямо. В это же время в другом полушарии наступает зима.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 осень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сезоны считаются переходными. В это время освещение распределяется более равномерно, а длина дня и ночи постепенно меняется, приближаясь к равенству.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вокруг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 происходит не из-за расстояния до Солнца, а из-за движения Земли по орбите вместе с наклоном её оси.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поверхности Земли занимает вода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воды сосредоточена в океанах, поэтому доступная пресная вода особенно ценна для людей и природы.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выглядит «синей» из космоса именно из-за преобладания воды, но для жизни важнее не количество, а доступность пресной воды.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 Water Science School; NASA Earth Observatory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 океаны Земли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огромных материков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Земля выглядит как мозаика из суши и воды. Евразия, Африка, Северная и Южная Америка, Антарктида и Австралия образуют шесть материков, каждый со своим климатом, природой и живыми организмами.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океана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окружают материки и соединяют разные части света. Тихий, Атлантический, Индийский и Северный Ледовитый океаны занимают большую часть поверхности Земли и влияют на погоду, климат и жизнь на суше и в море.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812499"/>
            <a:ext cx="5253300" cy="8961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движения Земли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два постоянных движения Земли определяют смену суток, календарь и времена года.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движения происходят одновременно: вращение отвечает за сутки, а обращение вокруг Солнца — за год и смену времён года.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естествознания; астрономические сведения о движении Земли
</a:t>
            </a:r>
            <a:endParaRPr lang="en-US" sz="6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670" y="0"/>
            <a:ext cx="573285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 — естественный спутник Земли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Ближайший сосед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 — единственный естественный спутник Земли. Она обращается вокруг нашей планеты на среднем расстоянии около 384 400 километров и хорошо заметна с Земли благодаря отражённому солнечному свету.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 Луны вызывает приливы и отливы. Особенно заметно это в океанах и морях, где уровень воды регулярно повышается и понижается, влияя на береговую линию и жизнь прибрежных организмов.
</a:t>
            </a:r>
            <a:endParaRPr lang="en-US" sz="1061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Луна кажется особенно яркой, хотя сама не излучает свет. Её поверхность отражает солнечные лучи, поэтому спутник помогает наблюдать небо и легко узнаётся даже без специальных приборов.
</a:t>
            </a:r>
            <a:endParaRPr lang="en-US" sz="113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которые делают Землю пригодной для жизни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условия действуют вместе и поддерживают устойчивую среду, в которой могут существовать живые организмы.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Земле важны не отдельные признаки, а их сочетание: именно оно делает планету особенно подходящей для жизни.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естествознания и базовых сведений о Земле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0726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6501" y="2371621"/>
            <a:ext cx="204900" cy="182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Земли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щит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отклоняет значительную часть заряженных частиц солнечного ветра. Благодаря этому верхние слои атмосферы меньше повреждаются, а поверхность Земли получает дополнительную защиту от космического воздействия.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помогает уменьшать потери атмосферы в космос. Без такой защиты Земле было бы труднее сохранять условия, необходимые для дыхания живых организмов и поддержания привычного климата.
</a:t>
            </a:r>
            <a:endParaRPr lang="en-US" sz="937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сияния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частицы солнечного ветра попадают в верхние слои атмосферы возле полюсов, небо вспыхивает яркими цветами. Эти явления называются полярными сияниями и особенно хорошо видны в высоких широтах.
</a:t>
            </a:r>
            <a:endParaRPr lang="en-US" sz="9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 природе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47051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воду в океанах, реках, озёрах и почве. Часть её превращается в водяной пар и поднимается в атмосферу, где становится невидимой.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573683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в воздухе пар охлаждается и превращается в мельчайшие капли воды или кристаллы льда. Так образуются облака, которые переносятся ветром на большие расстояния.
</a:t>
            </a:r>
            <a:endParaRPr lang="en-US" sz="970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400316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капли в облаках становятся слишком тяжёлыми, вода возвращается на поверхность Земли в виде дождя, снега или града. Осадки пополняют запасы воды на суше.
</a:t>
            </a:r>
            <a:endParaRPr lang="en-US" sz="978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4226949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 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стекает по ручьям и рекам обратно в моря и океаны, откуда цикл начинается снова. Этот непрерывный процесс помогает обновлять запасы пресной воды.
</a:t>
            </a:r>
            <a:endParaRPr lang="en-US" sz="9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9" y="1318200"/>
            <a:ext cx="795706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земной группы: сравнение основных признаков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четыре каменистые планеты по важнейшим условиям на поверхности и в атмосфере.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выделяется сочетанием умеренной температуры, жидкой воды и пригодной для дыхания атмосферы, чего нет у остальных планет группы.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естествознания; общие астрономические сведения о планетах земной группы
</a:t>
            </a:r>
            <a:endParaRPr lang="en-US" sz="5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97" y="1836742"/>
            <a:ext cx="339300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516" y="3151554"/>
            <a:ext cx="296887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5684" y="1867672"/>
            <a:ext cx="346800" cy="2774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5684" y="3167071"/>
            <a:ext cx="346800" cy="308267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изучают Землю из космоса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планетой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непрерывно собирают сведения об облаках, температуре, океанах и льдах. Такие данные помогают видеть Землю как единую систему и замечать изменения, которые трудно заметить с поверхности.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природных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космоса можно быстро обнаружить лесные пожары, таяние ледников и другие крупные изменения на поверхности Земли. Это важно для спасательных служб и учёных.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снимки позволяют следить за движением облаков, штормами и ураганами. Это делает прогноз погоды точнее и помогает заранее предупреждать людей о опасных явлениях.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изображения показывают, как меняются леса, города, берега и почвы. Благодаря этому можно изучать природные процессы и лучше понимать, как человек влияет на планету.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условия Земли сделали возможной жизнь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основным природным условиям, которые рассматриваются в курсе естествознания.
</a:t>
            </a:r>
            <a:endParaRPr lang="en-US" sz="11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наш живой дом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выделяется среди планет сочетанием воды, воздуха, магнитной защиты и удобного положения в Солнечной системе. Именно поэтому на ней смогла возникнуть и сохраниться жизнь, которую важно беречь.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2026-05-29T07:25:19Z</dcterms:created>
  <dcterms:modified xsi:type="dcterms:W3CDTF">2026-05-29T07:25:19Z</dcterms:modified>
</cp:coreProperties>
</file>