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Памятник: образ памяти в истории, искусстве и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хранит память о людях, событиях и ценностях, переживая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памятником и зачем его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создают, чтобы сохранить память о важном человеке, событии или идее. На уроках литературы эта тема помогает понять, как имя, слава и историческая ответственность становятся частью культуры.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напоминает о прошлом: он закрепляет в пространстве имя человека или событие и помогает не потерять историческую память со временем.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воздействует и художественно: форма, материал, надпись и место установки создают образ, который вызывает у людей определённые чувства и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выражает общественное отношение — уважение, благодарность, скорбь или признание заслуг — и поэтому становится частью культурного наследия города.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памятника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обелиски и стелы ставили как знаки власти, памяти и связи с богами. Высокие каменные формы хорошо видны издалека и создают ощущение прочности. На фоне пустыни такой памятник выглядит частью самого времени.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камень, который говорил о вечности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и Риме появились колонны, статуи и триумфальные арки, прославлявшие правителей и военные победы. Эти сооружения соединяли искусство с историей. Античное пространство вокруг них подчёркивало торжественность и значимость события.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 Рим: победа, слава, государство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памятные сооружения не только сообщали о прошлом, но и меняли облик площади, дороги или храма. Они становились ориентирами для жителей и гостей. Именно поэтому древний обелиск или колонна выглядят как символ власти и искусства одновременно.
</a:t>
            </a:r>
            <a:endParaRPr lang="en-US" sz="81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вписанная в городскую среду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истоки монументального искусства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влияет не только на внешний вид, но и на то, сколько времени памятник сохранит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наиболее долговечен; бронза лучше передаёт детали, а мрамор требует ухода. Бетон удобен для крупных проектов.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памятников и их свойства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материалов по общим свойствам: долговечность, выразительность, стоимость и уход.
</a:t>
            </a:r>
            <a:endParaRPr lang="en-US" sz="7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25" y="1517888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419798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06" y="5252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30987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памятников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Бюсты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только голову и верхнюю часть фигуры. Бюсты удобны для школьных дворов, музеев и небольших мемориальных пространств, где важна узнаваемость человека.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Изображают человека или образ в полный рост. Такие памятники часто становятся главной доминантой площади и сразу привлекают внимание к личности, которой они посвящены.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высокие, вытянутые вверх сооружения. Их строгая форма подчёркивает торжественность и нередко связана с памятью о победах, событиях или жертвах.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Размещаются на зданиях и напоминают о человеке или событии, связанном с этим местом. Такой памятник не занимает много пространства, но несёт точную историческую информацию.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комплексы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несколько элементов: скульптуры, плиты, вечный огонь, дорожки и площади. Они помогают увидеть память о событии как целую историческую картину.
</a:t>
            </a:r>
            <a:endParaRPr lang="en-US" sz="13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создании памятника: от замысла и исторической проверки до установки и ухода.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памятник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в России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крупные монументы, посвящённые государственным событиям и правителям. Памятники становятся заметной частью городской площади и подчёркивают значение истории страны.
</a:t>
            </a:r>
            <a:endParaRPr lang="en-US" sz="908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открыт «Медный всадник» — памятник Петру I, который со временем стал символом преобразований и силы петровской эпохи.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1782 год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Великом Новгороде устанавливают монумент «Тысячелетие России». Он показывает, как через памятник можно рассказать о целой истории государства.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 год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посвящают не только правителям, но и писателям, учёным, защитникам страны. Они становятся знаком уважения к памяти, книге и подвигу.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памятники связаны с городом, временем и исторической идеей.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памятник отражает свою эпоху: реформы XVIII века, память о Великой Отечественной войне и образ исторической преемственности.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памятников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памятниках: Санкт-Петербург, Волгоград, Великий Новгород.
</a:t>
            </a:r>
            <a:endParaRPr lang="en-US" sz="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символизируют форма и поза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рука, меч, книга или факел делают смысл памятника более точным: по ним можно понять, о подвиге, знании или памяти идёт речь.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композиция обычно связана с величием и торжественностью. Чем выше и строже силуэт, тем сильнее ощущается значимость образа.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Сидящая фигура часто показывает размышление, спокойствие или мудрость. Такой памятник не только прославляет, но и приглашает задуматься.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обращённый вдаль, и уверенный жест помогают увидеть главную идею автора: какие качества он считает важными для памяти потомков.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меняет привычное пространство: площадь, сквер или двор у школы становятся местом, где можно остановиться, вспомнить и обсудить историю города.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как часть городской среды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влияет на восприятие: в центре памятник видят ежедневно, а у музея или библиотеки он сильнее связан с памятью, знанием и культурой.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создает памятники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 придумывает образ и добивается выразительности, чтобы памятник был узнаваемым и запоминающимся для людей разных поколений.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и инженер помогают вписать его в пространство, рассчитать основание, высоту и устойчивость, чтобы сооружение было безопасным и долговечным.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Литейщики, камнерезы и реставраторы воплощают замысел в материале, а затем сохраняют его, опираясь на документы, фотографии, письма и воспоминания.
</a:t>
            </a:r>
            <a:endParaRPr lang="en-US" sz="1497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службы зависит не только от материала, но и от климата, качества ухода и внимательности людей, которые замечают первые повреждения.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выявлены загрязнение и разрушения, тем дешевле и успешнее сохраняется памятник для будущих поколений.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памятника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этапам сохранения памятников, составленная на основе общих принципов музейной и реставрационной практики.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206" y="1405150"/>
            <a:ext cx="193950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681" y="1405150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2156" y="1405150"/>
            <a:ext cx="193950" cy="25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47090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47090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память о войне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Братские могилы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хранят память о погибших защитниках и напоминают, что война затронула судьбы многих семей и городов.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символизирует неугасающую благодарность и уважение к тем, кто отдал жизнь ради мира и свободы.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Стелы и обелиски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памятные знаки хорошо видны издалека и часто становятся главным ориентиром мемориального пространства.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комплексы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соединяются скульптура, надписи, аллеи и площадки для торжественных мероприятий, посвященных памяти о войне.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 плитах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фамилий делает память личной: посетитель видит не абстрактную историю, а судьбы конкретных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памятник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памятника помогает понять, кому и зачем он поставлен, а также какой смысл хотели передать создатели.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нужно читать как текст: надпись, форма и основание вместе рассказывают о событии, личности и отношении общества к памяти.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памятников в музейной и школьной практике.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памятник часто становится образом бессмертия имени: он связан со славой, служением Отчизне и тем, как потомки оценивают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как источник для изучения истории и литературы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Надписи, материал, стиль и место установки помогают историкам определить время создания памятника и увидеть особенности вкусов, политики и памяти города.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памятнику можно понять, какие люди и события считались важными в определенную эпоху, а также какие ценности общество хотело подчеркнуть на виду у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внимания к памятникам связан не только с их старением, но и с расширением городов, туризмом и более строгими правилами охраны.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увеличение работ по сохранению: памятники требуют регулярного ухода, а не только редкого ремонта.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памятники со временем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по городским программам сохранения наследия за 2019–2023 годы.
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споры вокруг памятников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может вызывать разные чувства, потому что люди по-разному оценивают историческую личность или событие, которому он посвящен.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чаще всего возникают при переносе, переименовании или демонтаже, когда нужно учитывать и память, и новые взгляды общества на прошлое.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обычно принимают не по одному мнению, а с опорой на законы, исторические исследования, мнение жителей и профессиональную экспертизу.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обсуждения помогают понять, что памятник — не только объект искусства, но и часть живого разговора о истории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Азии памятники связаны с религиозной традицией и уважением к мудрости предков. Статуи Будды, храмы-памятники и большие мемориальные комплексы создают пространство спокойствия, где человек может задуматься о времени и памяти.
</a:t>
            </a:r>
            <a:endParaRPr lang="en-US" sz="579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тишина, молитва и величие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европейских городах памятники часто стоят рядом с ратушами, музеями и площадями. Монументы войн, колонны, статуи писателей и архитектурные сооружения помогают увидеть, как город хранит события своей истории прямо в повседневной жизни.
</a:t>
            </a:r>
            <a:endParaRPr lang="en-US" sz="602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история на площадях и улицах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Америки нередко создают крупные скульптурные ансамбли и памятные сооружения, заметные издалека. Они объединяют искусство, открытую городскую среду и стремление показать, что память может быть одновременно торжественной и современной.
</a:t>
            </a:r>
            <a:endParaRPr lang="en-US" sz="577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масштаб и современный образ памяти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мира: как разные культуры сохраняют память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Памятник: память, которая остается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сохраняет имена, события и ценности, а еще делает историю видимой в городе и в книге. Уважая памятники, мы учимся бережно относиться к прошлому и будущему.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2026-05-19T07:39:09Z</dcterms:created>
  <dcterms:modified xsi:type="dcterms:W3CDTF">2026-05-19T07:39:09Z</dcterms:modified>
</cp:coreProperties>
</file>