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надо одеваться: удобно, аккуратно и по погоде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помогает чувствовать себя хорошо в любой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Одежда: защита и удобство каждый день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защищает от холода, жары, ветра и дождя. Для школы, дома, прогулки и спорта нужны разные вещи, чтобы было комфортно, аккуратно и уверенно в течение дня.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одежда по погоде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44833" y="150888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за окно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сначала узнают погоду. Если на улице холодно, нужны тёплые вещи, а в жару — лёгкие и светлые, чтобы не перегреться и не замёрзнуть.
</a:t>
            </a:r>
            <a:endParaRPr lang="en-US" sz="796" dirty="0"/>
          </a:p>
        </p:txBody>
      </p:sp>
      <p:sp>
        <p:nvSpPr>
          <p:cNvPr id="12" name="Text 3"/>
          <p:cNvSpPr txBox="1"/>
          <p:nvPr/>
        </p:nvSpPr>
        <p:spPr>
          <a:xfrm>
            <a:off x="1244833" y="211938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слякоть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дождливый день полезны куртка и обувь, которая не промокает. Тогда ноги остаются сухими, а прогулка не превращается в соревнование по прыжкам через лужи.
</a:t>
            </a:r>
            <a:endParaRPr lang="en-US" sz="771" dirty="0"/>
          </a:p>
        </p:txBody>
      </p:sp>
      <p:sp>
        <p:nvSpPr>
          <p:cNvPr id="13" name="Text 4"/>
          <p:cNvSpPr txBox="1"/>
          <p:nvPr/>
        </p:nvSpPr>
        <p:spPr>
          <a:xfrm>
            <a:off x="1244833" y="2729892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снег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ветре и снегопаде одежда должна закрывать тело и защищать от холода. Шапка, шарф и тёплая куртка помогают сохранить тепло.
</a:t>
            </a:r>
            <a:endParaRPr lang="en-US" sz="822" dirty="0"/>
          </a:p>
        </p:txBody>
      </p:sp>
      <p:sp>
        <p:nvSpPr>
          <p:cNvPr id="14" name="Text 5"/>
          <p:cNvSpPr txBox="1"/>
          <p:nvPr/>
        </p:nvSpPr>
        <p:spPr>
          <a:xfrm>
            <a:off x="1244833" y="335567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жара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солнечную погоду лучше выбирать лёгкую одежду из светлых тканей. Она меньше нагревается и помогает чувствовать себя спокойнее, даже когда солнце решило стать слишком старательным.
</a:t>
            </a:r>
            <a:endParaRPr lang="en-US" sz="771" dirty="0"/>
          </a:p>
        </p:txBody>
      </p:sp>
      <p:sp>
        <p:nvSpPr>
          <p:cNvPr id="15" name="Text 6"/>
          <p:cNvSpPr txBox="1"/>
          <p:nvPr/>
        </p:nvSpPr>
        <p:spPr>
          <a:xfrm>
            <a:off x="1244833" y="3981448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бывает капризной, поэтому одежду выбирают не только по календарю, но и по тому, что происходит прямо сейчас. Так проще оставаться в комфорте весь день.
</a:t>
            </a:r>
            <a:endParaRPr lang="en-US" sz="7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одежда для повседневных дел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мешает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одежда не жмёт, не колется и не тянет в разные стороны. В ней можно спокойно сидеть, ходить, играть и даже бегать за мячом.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по размеру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слишком тесная, она мешает. Если слишком большая, она сползает и путается. Хорошая одежда сидит свободно, но не болтается как парус на ветру.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надевать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вещи должны быстро надеваться и сниматься. Это особенно удобно утром, когда хочется успеть всё и при этом не устроить борьбу с рукавом.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Приятно носить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ткань и аккуратные швы помогают чувствовать себя хорошо весь день. Когда одежда удобна, о ней почти не думаешь и можно спокойно заниматься своими делами.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школы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одежда должна быть чистой и аккуратной. Опрятный вид помогает выглядеть собранно и показывает уважение к учителю, одноклассникам и школьным правилам.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важно свободно сидеть, писать и поднимать руку. Поэтому одежда не должна мешать движениям, отвлекать или постоянно поправляться.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неудобств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шнурки, тяжёлые украшения и скользкая обувь могут мешать. Лучше выбирать вещи, которые не цепляются и не отвлекают от учёбы.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обувь должна хорошо держаться на ноге и не натирать. Тогда можно спокойно ходить по коридору, не думая только о том, как бы поскорее снять ботинки.
</a:t>
            </a:r>
            <a:endParaRPr lang="en-US" sz="14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одежду перед выходом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быстро подобрать вещи по погоде, месту и делу.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несколько слоёв одежды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прохладное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надевают футболку или тонкий слой, чтобы было удобно двигаться и не перегреться, пока дорога только начинается.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добавляют кофту или свитер. Если солнце пригреет сильнее, один слой легко снять, и снова станет комфортно.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 помогает сохранить тепло, когда становится прохладнее. Многослойность особенно удобна осенью и зимой, когда погода любит сюрпризы.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Обувь: маленькая вещь, большая помощь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размеру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должна сидеть удобно: не жать, не болтаться и не натирать. Тогда можно долго ходить, бегать и играть без неприятных сюрпризов.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сырую погоду нужны непромокаемые сапоги или ботинки. Сухие ноги — это не каприз, а хороший способ не простудиться и не хлюпать каждый шаг.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подвижных игр и занятий лучше всего подходят кроссовки. Они помогают двигаться легко, держат ногу и не мешают прыгать, бегать и поворачивать.
</a:t>
            </a:r>
            <a:endParaRPr lang="en-US" sz="1009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нужна тёплая обувь, которая сохраняет тепло и не пропускает влагу. Тогда прогулка по снегу остаётся весёлой, а не ледяной проверкой характера.
</a:t>
            </a:r>
            <a:endParaRPr lang="en-US" sz="10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надеть в жаркую погоду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лучше выбирать одежду из хлопка или льна. Такие ткани помогают коже дышать и не становятся слишком тяжёлыми в тёплый день.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одежда меньше нагревается на солнце, чем тёмная. Поэтому белый, бежевый и другие спокойные оттенки помогают чувствовать себя прохладнее.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крой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Шорты, лёгкое платье или свободная футболка не стесняют движения. В жаркий день особенно приятно, когда одежда не прилипает и не мешает.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Кепка, панама или шляпа защищают голову от солнца. Это полезно на прогулке, чтобы не щуриться и не перегреваться.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тень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удобная одежда не заменит отдых в тени и воду. В жару важно делать перерывы, чтобы не уставать и оставаться бодрым.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надеть в холодную погоду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44833" y="150888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куртка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первым делом надевают тёплую куртку. Она помогает удерживать тепло и защищает от ветра, который любит пробираться под одежду без приглашения.
</a:t>
            </a:r>
            <a:endParaRPr lang="en-US" sz="777" dirty="0"/>
          </a:p>
        </p:txBody>
      </p:sp>
      <p:sp>
        <p:nvSpPr>
          <p:cNvPr id="12" name="Text 3"/>
          <p:cNvSpPr txBox="1"/>
          <p:nvPr/>
        </p:nvSpPr>
        <p:spPr>
          <a:xfrm>
            <a:off x="1244833" y="211938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и шарф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важно закрыть уши и шею. Шапка и шарф помогают сохранить тепло, а заодно не дают холоду портить прогулку.
</a:t>
            </a:r>
            <a:endParaRPr lang="en-US" sz="981" dirty="0"/>
          </a:p>
        </p:txBody>
      </p:sp>
      <p:sp>
        <p:nvSpPr>
          <p:cNvPr id="13" name="Text 4"/>
          <p:cNvSpPr txBox="1"/>
          <p:nvPr/>
        </p:nvSpPr>
        <p:spPr>
          <a:xfrm>
            <a:off x="1244833" y="2729892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 или перчатки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быстро мёрзнут, поэтому без варежек или перчаток зимой бывает неуютно. Тёплые руки — это и комфорт, и удобство.
</a:t>
            </a:r>
            <a:endParaRPr lang="en-US" sz="981" dirty="0"/>
          </a:p>
        </p:txBody>
      </p:sp>
      <p:sp>
        <p:nvSpPr>
          <p:cNvPr id="14" name="Text 5"/>
          <p:cNvSpPr txBox="1"/>
          <p:nvPr/>
        </p:nvSpPr>
        <p:spPr>
          <a:xfrm>
            <a:off x="1244833" y="335567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обувь должна быть сухой, тёплой и по размеру. Если ноги мёрзнут или промокают, человек быстро начинает зябнуть всем телом.
</a:t>
            </a:r>
            <a:endParaRPr lang="en-US" sz="882" dirty="0"/>
          </a:p>
        </p:txBody>
      </p:sp>
      <p:sp>
        <p:nvSpPr>
          <p:cNvPr id="15" name="Text 6"/>
          <p:cNvSpPr txBox="1"/>
          <p:nvPr/>
        </p:nvSpPr>
        <p:spPr>
          <a:xfrm>
            <a:off x="1244833" y="3981448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одежда намокла, холод ощущается сильнее. Поэтому зимой особенно важно оставаться в сухих вещах и при необходимости сразу переодеваться.
</a:t>
            </a:r>
            <a:endParaRPr lang="en-US" sz="8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спорта и подвижных игр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бега и прыжков нужна одежда, которая не тянет, не жмёт и не цепляется. Тогда можно играть активно и не отвлекаться на рукава, пояс или слишком плотную ткань.
</a:t>
            </a:r>
            <a:endParaRPr lang="en-US" sz="122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Кроссовки помогают легко двигаться, хорошо держатся на ноге и не мешают при беге. В них удобнее прыгать, поворачивать и быстро останавливаться во время игры.
</a:t>
            </a:r>
            <a:endParaRPr lang="en-US" sz="132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спорта лучше выбирать вещи без тяжёлых украшений, длинных шнурков и громоздких деталей. Чем проще одежда, тем спокойнее и безопаснее во время подвижных игр.
</a:t>
            </a:r>
            <a:endParaRPr lang="en-US" sz="1235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спортивная одежда помогает сосредоточиться на движении, а не на неудобствах. Когда всё подобрано правильно, играть веселее, а усталость приходит не так быстро.
</a:t>
            </a:r>
            <a:endParaRPr lang="en-US" sz="12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1668" y="1553825"/>
            <a:ext cx="2262914" cy="190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7118" y="1553825"/>
            <a:ext cx="2262914" cy="190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праздничный образ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Платье, рубашка и улыбка
</a:t>
            </a:r>
            <a:pPr algn="ctr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 ребёнок надевает нарядную одежду, которая выглядит красиво и аккуратно. Но главное — чтобы в ней можно было сидеть, ходить и радоваться без лишнего неудобства.
</a:t>
            </a:r>
            <a:endParaRPr lang="en-US" sz="1038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без спешки и капризов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проверяют, чистая ли одежда, не мешают ли обувь и причёска. Если всё удобно, праздник начинается с хорошего настроения, а не с жалоб на тесный воротник.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вид в важный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образ складывается из чистых вещей, опрятной причёски и подходящей обуви. Такой наряд помогает ребёнку выглядеть торжественно, чувствовать себя уверенно и с удовольствием фотографироваться.
</a:t>
            </a:r>
            <a:endParaRPr lang="en-US" sz="9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ухаживать за одеждой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55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носки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сразу расправляют, проветривают и убирают отдельно от грязных вещей. Так она меньше мнётся и дольше остаётся свежей.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27110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загрязнилась, её стирают по правилам. Чистая одежда приятнее на ощупь и помогает выглядеть опрятно каждый день.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01937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Сушка и складывание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стирки одежду аккуратно сушат, чтобы она не потеряла форму. Потом её складывают или вешают, чтобы было легко найти нужную вещь.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35212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оторвалась пуговица, появилась дырка или пятно, вещь нужно вовремя починить или почистить. Тогда она прослужит дольше и будет выглядеть аккуратно.
</a:t>
            </a:r>
            <a:endParaRPr lang="en-US" sz="9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843" y="3162412"/>
            <a:ext cx="323250" cy="51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8" y="4004962"/>
            <a:ext cx="38790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одежду безопаснее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длинных шнурков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шнурки могут развязаться и мешать при ходьбе или беге. Лучше завязывать их крепко или выбирать обувь, которую легко застёгивать и которая не путается под ногами.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цепляется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Шарфы, украшения и свободные ленты иногда цепляются за рюкзак, двери или качели. Чем меньше лишних деталей, тем спокойнее играть, ходить и подниматься по лестнице.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должна позволять садиться, наклоняться и поднимать руки без труда. Когда вещь не мешает движению, ребёнок чувствует себя увереннее и меньше рискует споткнуться.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в темноте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вечернее время полезна более заметная одежда или светоотражающие детали. Так ребёнка легче увидеть на улице, а прогулка становится заметно безопаснее.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одеться утром без спешки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выбора одежды перед выходом из дома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одежде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74750" y="1721504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тесно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одежда мешает садиться, бегать и поднимать руки. В ней неудобно весь день, а настроение быстро портится, как будто кофту кто-то тайком уменьшил в стиральной машине.
</a:t>
            </a:r>
            <a:endParaRPr lang="en-US" sz="959" dirty="0"/>
          </a:p>
        </p:txBody>
      </p:sp>
      <p:sp>
        <p:nvSpPr>
          <p:cNvPr id="12" name="Text 3"/>
          <p:cNvSpPr txBox="1"/>
          <p:nvPr/>
        </p:nvSpPr>
        <p:spPr>
          <a:xfrm>
            <a:off x="1374750" y="2288869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свободно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одежда сползает, путается и мешает шагать. Ребёнок может постоянно поправлять рукава или штанины вместо того, чтобы спокойно играть и учиться.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1374750" y="2856243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 погоде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обувь зимой или тёплая куртка в жару создают лишний дискомфорт. Организму трудно чувствовать себя хорошо, когда одежда выбрана не вовремя.
</a:t>
            </a:r>
            <a:endParaRPr lang="en-US" sz="959" dirty="0"/>
          </a:p>
        </p:txBody>
      </p:sp>
      <p:sp>
        <p:nvSpPr>
          <p:cNvPr id="14" name="Text 5"/>
          <p:cNvSpPr txBox="1"/>
          <p:nvPr/>
        </p:nvSpPr>
        <p:spPr>
          <a:xfrm>
            <a:off x="1384050" y="3423628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нужные вещи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дома остаются шапка, зонт или запасные носки, хотя они очень пригодились бы. Лучше заранее проверить всё нужное, чтобы потом не мёрзнуть и не мокнуть.
</a:t>
            </a:r>
            <a:endParaRPr lang="en-US" sz="959" dirty="0"/>
          </a:p>
        </p:txBody>
      </p:sp>
      <p:sp>
        <p:nvSpPr>
          <p:cNvPr id="15" name="Text 6"/>
          <p:cNvSpPr txBox="1"/>
          <p:nvPr/>
        </p:nvSpPr>
        <p:spPr>
          <a:xfrm>
            <a:off x="1370500" y="3991001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Небезопасные детали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шнурки, тяжёлые украшения и скользкая обувь могут мешать и даже привести к падению. Безопасная одежда помогает двигаться спокойно и уверенно.
</a:t>
            </a:r>
            <a:endParaRPr lang="en-US" sz="9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430" y="2484427"/>
            <a:ext cx="2755780" cy="2320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одежда влияет на настроение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день на прогулке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выбирает яркую куртку и сразу выглядит бодрее, будто день стал солнечнее. Такая одежда часто помогает почувствовать радость и быстрее включиться в игру с друзьями.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образ для школы
</a:t>
            </a:r>
            <a:pPr algn="ctr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надевает одежду спокойных цветов, и её вид становится аккуратным и собранным. Такой образ удобно носить в школе, где важно чувствовать себя спокойно и уверенно.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который подходит случаю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праздника можно выбрать более нарядные оттенки, а для обычного дня — мягкие и простые. Когда цвет одежды подходит случаю, ребёнок выглядит уместно и чувствует себя хорошо.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одежда показывает уважение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музее или на концерте одежда должна соответствовать месту. Когда ребёнок выбирает аккуратный наряд, он показывает, что уважает людей и правила вокруг.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помогает выглядеть опрятно и приятно для других. Это простой способ показать, что человек заботится о себе и относится к делу серьёзно.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общности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подобрана уместно, ребёнок легче чувствует себя частью группы. Он не отвлекается на внешний вид и спокойно участвует в общем деле.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разных случаев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выбрать подходящий наряд для каждой ситуации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помогает, когда выбрана правильно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одежда подходит по погоде, случаю и размеру. Она остаётся чистой, удобной и безопасной, а значит помогает учиться, играть, гулять и праздновать без лишних хлопот.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2026-05-25T19:59:26Z</dcterms:created>
  <dcterms:modified xsi:type="dcterms:W3CDTF">2026-05-25T19:59:26Z</dcterms:modified>
</cp:coreProperties>
</file>