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Исаевич Солженицын: писатель, свидетель своего времени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личную судьбу в правду эпохи.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драматический XX век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прошла через революции, войну, репрессии, цензуру и эмиграцию. Поэтому его проза стала не только литературой, но и свидетельством о цене исторической катастрофы и личной ответственности.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54532"/>
            <a:ext cx="261000" cy="20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78317"/>
            <a:ext cx="261000" cy="23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интересы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 Кисловодске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родился 11 декабря 1918 года. Его ранняя биография началась на фоне переломной для страны эпохи, когда привычный уклад уже был разрушен революционными потрясениями.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без отца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он провёл в Ростове-на-Дону под опекой матери Таисии Захаровны. Отец умер до его рождения, и это обстоятельство рано придало его жизни особую внутреннюю сосредоточенность.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юных лет он много читал и рано почувствовал интерес к литературе. Книги стали для него не развлечением, а способом понять человека, историю и собственное место в мире.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Склонность к точным наукам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Солженицын одинаково серьёзно относился к математике, истории и естественным наукам. Эта дисциплина мышления позже помогла ему в точности наблюдений и построении больших произведений.
</a:t>
            </a:r>
            <a:endParaRPr lang="en-US" sz="70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нравственный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подростковые годы его волновали вопросы смысла жизни, правды и долга. Именно этот внутренний поиск стал основой будущей писательской позиции и моральной требовательности к себе и времени.
</a:t>
            </a:r>
            <a:endParaRPr lang="en-US" sz="7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война и фронтовой опыт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 выбор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Солженицын окончил физико-математический факультет Ростовского государственного университета. Точное мышление и привычка к анализу позже заметно сказались в его прозе и публицистике.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как школа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Великой Отечественной войны он был призван в армию и служил в артиллерии. Фронтовой опыт укрепил его представление о цене человеческой жизни, мужестве и личной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Солженицына к писательской известности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биографии и литературного признания по основным вехам жизни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лагерь и ссылка: личный опыт репрессий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Солженицына арестовали за частные письма, где он критически отзывался о Сталине. Этот эпизод стал началом долгого столкновения писателя с репрессивной системой.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восемь лет исправительно-трудовых лагерей, а затем был отправлен в ссылку. Лагерная реальность стала для него не внешней темой, а личным опытом, определившим всю дальнейшую судьбу.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пережитое в заключении придало его текстам редкую убедительность. Писатель говорил о том, что видел сам, и потому его свидетельство воспринималось как особенно весомое и нравственно значимое.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тема в ранней прозе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«Один день Ивана Денисовича» вышла в 1962 году и стала первым открытым рассказом о лагерной жизни в советской печати. Для читателей это было событие исключительной силы.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один день заключённого Шухова автор показывает весь уклад лагеря: тяжёлый труд, холод, унижение, борьбу за еду и мелкие проявления человеческого достоинства. В центре — не быт, а нравственный экзамен.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символом «оттепели» и доказало, что даже в ограниченных условиях литература может говорить о правде без прямых лозунгов. Его ценность — в точности наблюдения и внутренней честности.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Солженицына и их масштаб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переход от краткой лагерной повести к крупным романам и исторической эпопее, где личная судьба всё шире соотносится с судьбой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творчество, тем масштабнее становится взгляд автора: от конкретного эпизода к анализу исторической эпохи и её причин.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даты из литературной биографии А. И. Солженицына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как книга о репрессивной системе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создавалась на основе личного опыта автора, свидетельств бывших заключённых и исторических материалов. Такой метод позволил соединить живую память и документальную точность.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Вышедший в 1973 году текст показал не отдельные злоупотребления, а целостный механизм террора, страха, доносов и разрушения человеческих связей. Именно в этом заключалась его историческая сила.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писал о лагере как о системе, а не как о случайной трагедии отдельных людей. Благодаря этому книга стала важной для понимания того, как функционировал советский репрессивный аппарат.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быстро вышел за рамки литературы и превратился в одно из главных свидетельств XX века о государственном насилии. Его читают и как книгу памяти, и как нравственный суд над эпохой.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Солженицына: дата, жанр,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место в творчестве писателя.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развивается от частной человеческой истории к широкому историческому анализу; при этом неизменными остаются тема правды, совести и ответственности.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биография А. И. Солженицына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мировое признание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его книги долгое время существовали в самиздате и зарубежных изданиях, потому что официальная цензура ограничивала их публикацию. За рубежом же он стал одним из самых читаемых русских авторов.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 году Солженицын получил Нобелевскую премию по литературе за нравственную силу и верность традициям русской словесности. Эта награда закрепила его репутацию писателя мирового масштаба.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властью и высылка из СССР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1973: выход «Архипелага ГУЛАГ»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книги стала открытым вызовом системе, поскольку в ней были показаны механизмы репрессий, страха и доносительства.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1974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 писателя усилилось: власть расценила его позицию как политически опасную и несовместимую с официальной идеологией.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1974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Солженицына лишили гражданства СССР и выслали из страны, что стало символом разрыва между ним и советским государством.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высылки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Швейцарии и США, продолжая писать и выступать, а его имя стало известно как у одного из главных критиков советской 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Солженицына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Солженицына связаны между собой: личная трагедия героя у него почти всегда выходит на уровень истории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опыт лагерей, но его смысл раскрывается через совесть, память и ответственность человека перед правдой.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А. И. Солженицына и литературоведческих обобщений
</a:t>
            </a:r>
            <a:endParaRPr lang="en-US" sz="7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общественная позиция писателя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общественная позиция строилась на требовании помнить прошлое, уважать достоинство человека и соотносить любое слово с совестью, а не с политической выгодой.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публицистике Солженицын резко критиковал коммунистическую идеологию, партийную ложь и разрушение нравственных основ общества, считая правду условием исторического исцеления.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идеализировал и Запад: писатель предупреждал, что потребительство, духовная усталость и отказ от ответственности тоже ведут к кризису личности и культуры.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 и поздний период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542050" y="211947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продолжал писать, размышлять о судьбе страны и публично говорить о памяти, истории и нравственной ответственности общества.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79400" y="1276550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Солженицын вернулся в Россию, завершив многолетний эмигрантский этап своей биографии.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578600" y="2962411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оставался заметной фигурой в общественных дискуссиях о прошлом России и о том, как его следует понимать молодому поколению.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579850" y="380533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августа 2008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 Москве, завершив жизнь, которая стала частью истории российской литературы и общественной мысли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произведения Солженицына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личного опыта писателя к историческому и нравственному смыслу его прозы.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прозы Солженицына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и 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персонажи говорят по-разному: сухо, резко, устало, иногда почти шёпотом. Такая речевая точность помогает увидеть не только характер героя, но и среду, в которой он существует, — лагерь, больницу, закрытый институт.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которая создаёт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часто строит сцену на одной-двух ярких деталях: жесте, предмете, интонации. Благодаря этому эпизод выглядит не придуманным, а увиденным собственными глазами, и читатель начинает верить каждой подробности.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 философским подтекстом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не ограничивается описанием событий. За бытовой сценой у него всегда стоит вопрос о правде, страхе и достоинстве, поэтому текст одновременно читается как художественный рассказ и как серьёзное размышление о человеке.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 Солженицына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показывают, как биография писателя связана с историей страны и его литературным признанием.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отмечает не только личную судьбу, но и смену статуса писателя: от заключённого к признанному автору мирового уровня.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И. Солженицына; общеизвестные историко-литературные данные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Солженицына для литературы и исторической памяти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вернул в литературу тему ГУЛАГа и сделал её не частной трагедией, а частью разговора о судьбе страны, где страдание человека невозможно отделить от истории государства.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увидеть, как репрессии влияли на повседневную жизнь, язык и мышление людей, поэтому они важны не только для литературы, но и для понимания XX века.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показал, что художественный текст может быть одновременно эмоционально сильным и документально точным, а это особенно ценно для школьного чтения и обсуждения.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напоминает: память о прошлом нужна не ради спора, а ради ответственности, без которой невозможно ни гражданское взросление, ни уважение к человеческой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Солженицын: писатель, который заставил услышать правду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изменил взгляд на XX век, соединив личный опыт, художественную силу и гражданскую смелость. Его книги сохранили память о репрессиях и напомнили о ценности правды, достоинства и нравственного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2026-05-20T02:49:27Z</dcterms:created>
  <dcterms:modified xsi:type="dcterms:W3CDTF">2026-05-20T02:49:27Z</dcterms:modified>
</cp:coreProperties>
</file>