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Ядро: ключевая часть природы и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центральный элемент в клетках, атомах, планетах и технологиях.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термина «ядро»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«ядро» происходит от латинского nucleus, что означает центр или основа. В науках это понятие обозначает важнейший, управляющий элемент систем.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в атоме: строение и функции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Атомное ядро состоит из протонов, заряженных положительно, и нейтронов, не имеющих заряда, которые связаны сильными ядерными силами внутри ядра.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ядра примерно 10 в минус 15 степени метра, в десятки тысяч раз меньше самого атома, но содержит почти всю его массу.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определяет массу атома и его электрический заряд — именно количество протонов отвечает за тип элемента.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ядра водорода и гелия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водорода — самый простой и распространённый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Водородное ядро состоит из одного протона и не имеет нейтронов. Это наиболее распространённый элемент во Вселенной, составляющий примерно 75% видимой массы.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гелия — основа стабильности и энергии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Гелиевое ядро включает два протона и два нейтрона, что делает его устойчивым. Его свойства важны для термоядерных реакций и исследования космоса.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Земли: структура и особенности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внутри ядра достигает нескольких миллионов атмосфер, влияя на геофизические процессы и динамику планеты.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ядро Земли — твёрдое, преимущественно из железа и никеля, диаметром около 2400 км, с экстремальными температурами до 6000°C.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ядро состоит из расплавленного железа с примесями, оно движется и создаёт магнитное поле планеты.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поле, создаваемое ядром, защищает Землю от космического излучения и играет роль в поддержании жизни.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земного ядра на планету и биосферу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жидкого металла в внешнем ядре порождают магнитное поле, которое препятствует проникновению солнечного ветра и радиации к поверхности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ядра влияет на вулканическое и сейсмическое движение, что формирует рельеф и влияет на климатические условия.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015973"/>
            <a:ext cx="4534800" cy="28031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геофизических исследований NASA и ESA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ядер планет Солнечной системы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составе и свойствах ядер Земли, Марса, Венеры и Юпитера, влияющие на их атмосферу и магнитные поля.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структуре ядер объясняют уникальные магнитные поля, плотность и геологическую активность планет.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ядро: основной управляющий центр клетки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ядро проходят ключевые процессы передачи и обработки информации, необходимой для работы клетки.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есть во всех эукариотических клетках и хранит ДНК — генетический материал, определяющий наследственные признаки.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контролирует клеточный цикл, регуляцию синтеза белков и обмен веществ внутри клетки.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ядра клетки и его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ядра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в ядре отвечает за формирование рибосом, хроматин представляет собой ДНК с белками, обеспечивающими структуру и регуляцию.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оболочки ядра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оболочка покрыта порами, через которые происходит обмен веществ между ядром и цитоплазмой, поддерживая жизнедеятельность клетки.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многоядерных архитектур стало ключевым шагом в эволюции компьютерных технологий.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ядер повышает эффективность многозадачности и общую производительность вычислений.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процессоры могут иметь от двух до десятков ядер для параллельной обработки задач.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процессора выполняет арифметические и логические операции, являясь основным вычислительным блоком чипа.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в информатике: вычислительный центр процессора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Intel, AMD, TechSpot,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процессорных ядер (2000-2023 гг.)
</a:t>
            </a:r>
            <a:pPr algn="l" indent="0" marL="0">
              <a:lnSpc>
                <a:spcPct val="120000"/>
              </a:lnSpc>
              <a:buNone/>
            </a:pPr>
            <a:r>
              <a:rPr lang="en-US" sz="25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Многоядерные процессоры повысили производительность, поддерживая лучшие игры, программы и системы искусственного интеллекта нового поколения.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ядер улучшает параллельную обработку, снижая время выполнения сложных задач и расширяя возможности современных компьютеров.
</a:t>
            </a:r>
            <a:endParaRPr lang="en-US" sz="19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контролирует передачу генетической информации, обеспечивая точное копирование ДНК и передачу наследственных признаков от клетки к клетке.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ядро участвует в регенерации, помогая обновлять повреждённые клетки и поддерживать гомеостаз внутренних систем.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клеточный цикл, направляя процессы деления и обеспечивая развитие тканей и органов на протяжении жизни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ядра клетки для организма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размещения ядра в растительных клетках
</a:t>
            </a:r>
            <a:pPr algn="l" indent="0" marL="0">
              <a:lnSpc>
                <a:spcPct val="130039"/>
              </a:lnSpc>
              <a:buNone/>
            </a:pPr>
            <a:r>
              <a:rPr lang="en-US" sz="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крупная вакуоль часто смещает ядро к периферии, что характерно для клеток с дополнительной защитной и транспортной функцией. Такое расположение способствует оптимальному распределению веществ внутри клетки.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строение ядра в животных клетках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животных клетках ядро располагается ближе к центру, что позволяет эффективно взаимодействовать с окружающей цитоплазмой. Ядрышки здесь заметнее в клетках с повышенной продукцией белка, например, в железистых тканях.
</a:t>
            </a:r>
            <a:endParaRPr lang="en-US" sz="1174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в растительных и животных клетках: различия
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кометы: строение и наблюдения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состоит из твёрдой смеси льда, пыли и замерзших газов, образуя плотный каркас кометы.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ядер варьируются от нескольких сотен метров до десятков километров, что влияет на продолжительность существования кометы.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приближении к Солнцу лёд начинает испаряться, создавая кометный хвост, определяющий визуальные характеристики кометы.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исследования: ядро кометы Чурюмова-Герасименко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Апарат «Розетта» исследовал ядро диаметром около 4 км, обнаружив его сложный рельеф с кратерами и ледяными участками, а также неоднородный состав поверхности.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нагревания выявлены выделения газов и присутствие органических соединений, что даёт ключ к пониманию происхождения жизни во Вселенной.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митоза — деления ядра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 описание фаз клеточного деления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как образ в языке и культуре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психологии ядром называют ключевые личностные черты, влияющие на поведение и мировоззрение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и разговорной речи «ядро» символизирует важнейшую часть, центральный смысл или главных участников группы.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часто используется в журналистике для обозначения самой важной информации — «ядро новости».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политике и международных отношениях «ядерный» образ связан с мощью и серьёзными угрозами, подчёркивая силу и важность.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источники энергии: основы ядерной энергетики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Термоядерный синтез, как на Солнце, предлагает перспективы бесконечного, чистого источника энергии для будущего человека.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реакции — деление и синтез — высвобождают огромные энергоресурсы за счёт перестройки структуры атомных ядер.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электростанции используют деление урана, обеспечивая большую часть устойчивой энергии без выбросов парниковых газов.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DOE, IAEA,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энергии: химические и ядерные реакции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процессы дают в миллионы раз больше энергии на килограмм по сравнению с обычным химическим топливом.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объясняет применение ядерной энергии в мощных установках и необходимость строгого контроля за её использованием.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Ядро: неотъемлемый центр материи, энергии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фундаментальный элемент в природе и технике: от живых организмов до технологий. Его изучение продолжит расширять горизонты науки и улучшать качество жизни.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2026-05-08T04:04:03Z</dcterms:created>
  <dcterms:modified xsi:type="dcterms:W3CDTF">2026-05-08T04:04:03Z</dcterms:modified>
</cp:coreProperties>
</file>