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размножение, рост и развитие организмов
</a:t>
            </a:r>
            <a:endParaRPr lang="en-US" sz="3458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важнейшие процессы жизни: размножение, рост и развитие организмов.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живых организмов
</a:t>
            </a:r>
            <a:endParaRPr lang="en-US" sz="378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проходит стадии рождения, роста, размножения и смерти. Жизненные циклы разнообразны в длительности и особенностях, что помогает видам сохраняться и адаптироваться. Рассмотрим примеры подсолнечника, лягушки и домашней кошки.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размножение?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это процесс появления новых организмов, необходимый для сохранения видов и продолжения жизни на 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два основных вида размножения — половое и бесполое, каждый из которых играет важную роль в природе.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живой организм способен к размножению, что обеспечивает постоянное обновление и разнообразие живых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размножение: определение
</a:t>
            </a:r>
            <a:endParaRPr lang="en-US" sz="2855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участия двух родителей и формирует уникальное потомство с признаками обоих.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второго организма, потомство является точной копией родителя.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 встречаются у животных и цветковых растений, где участвуют гаметы.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характерно для бактерий, некоторых растений и грибов, позволяя быстро увеличивать количество особей.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у амёбы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размножается делением, когда одна клетка делится на две. Этот процесс быстрый и происходит без участия половых клеток, обеспечивая быстрое увеличение численности.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образуют новую особь через выросты — почки, которые отделяются и становятся самостоятельными организмами, сохраняя генетическую идентичность.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размножаются частями тела, например, картофель образует клубни, из которых вырастают новые растения, что позволяет сохранять признаки материнского организма.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бесполого размножения
</a:t>
            </a:r>
            <a:endParaRPr lang="en-US" sz="31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половое размножение?
</a:t>
            </a:r>
            <a:endParaRPr lang="en-US" sz="3494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участвуют особые клетки — яйцеклетка и сперматозоид. При слиянии происходит образование нового организма с объединёнными генами родителей.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опыление одуванчика, когда пыльца переносится на рыльце цветка, и оплодотворение у лягушки, где происходит слияние гамет в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и преимуществ размножения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быстрый прирост популяции, но потомство однообразно.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медленнее, но даёт разнообразие, способствующее адаптации и выживанию в изменяющейся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организмов: основные характеристики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процесс увеличения размеров и массы организма, включающий образование новых клеток и тканей.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рост проявляется в появлении новых побегов, корней и листьев, что обеспечивает их развитие и размножение.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рост включает увеличение тела и внутренних органов, зависящий от возраста, вида и условий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семени фасоли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прорастании фасоли появляется корешок и стебелек, что служит началом нового растения. Этот процесс наглядно демонстрирует ранние стадии развития растения.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годичных колец у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растут за счёт образования новых слоёв древесины – годичных колец, которые видны на срезах и показывают возраст и условия роста растения.
</a:t>
            </a:r>
            <a:endParaRPr lang="en-US" sz="121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 у растений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животных: особенности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Щенки и котята быстро растут в первые месяцы жизни, значительно увеличивая массу тела и размеры, что связано с активным развитием органов и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рыбы может продолжаться на протяжении всей жизни, тогда как у млекопитающих он замедляется и прекращается после достижения взрослого состояния.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рост организмов
</a:t>
            </a:r>
            <a:endParaRPr lang="en-US" sz="3388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играет ключевую роль: наследственные особенности задают базовые параметры роста и развития каждого организма, определяя его максимальные возможности.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условия важны — температура, уровень освещённости и доступность воды существенно влияют на процессы жизнедеятельности и рост.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 влияет на скорость роста — болезни и инфекции могут замедлять увеличение размеров и развитие органов.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питательных веществ ограничивает развитие организмов: растения плохо растут без достаточного количества минеральных элементов, а животные страдают от недостаточного питания.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развитие организма?
</a:t>
            </a:r>
            <a:endParaRPr lang="en-US" sz="368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— это непрерывные изменения организма, происходящие от зарождения до завершения жизни, включая рост, формообразование и совершенствование функций.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развитии выделяют морфологические изменения, связанные с формой тела, физиологические — с работой органов, и поведенческие — с приобретением навыков и опытом.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развития — трансформация гусеницы в бабочку, где меняется не только внешность, но и образ жизни, внутренние процессы и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к головастику: первые шаги лягушки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 начинается с яйца, из которого выходит головастик с хвостом и жабрами. Он обитает в воде, постепенно развивая ноги и лёгкие для жизни на суше.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гусеницы в бабочку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поедает листья и растёт, затем превращается в куколку. Внутри неё происходит полная перестройка организма, и вскоре появляется зрелая бабочка с крыльями.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взросление домашних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есть стадии молодости и взрослости. Например, котята и щенки быстро растут, учатся охотиться и социализироваться, достигая половой зрелости.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животных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у растений
</a:t>
            </a:r>
            <a:endParaRPr lang="en-US" sz="3700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растения начинается с семени, которое прорастает, образуя корень и побег. В эти ранние этапы обеспечивается закрепление и питание растения в почве.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листья, цветы и плоды. Каждый этап формирует новые органы, обеспечивая размножение и продолжение жизненного цикла у взрослого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97105"/>
            <a:ext cx="3929100" cy="11960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развития у одноклеточных, растений и животных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этапов развития и продолжительность жизненных циклов у разных групп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имеют простейший и быстрый цикл, растения и животные — более сложный с многофазным развитием и варьирующейся длительностью.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биологических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— регуляторы роста и развития
</a:t>
            </a:r>
            <a:endParaRPr lang="en-US" sz="332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ауксины стимулируют рост побегов, определяя направление роста, а гиббереллины ускоряют удлинение клеток, влияя на скорость увеличения растений.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регулируют деление клеток и развитие новых органов, играя важную роль в формировании листьев и плодов у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гормон роста влияет на увеличение массы тела, а инсулин регулирует обмен веществ, обеспечивая необходимый энергетический баланс для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темпов роста у разных организмов
</a:t>
            </a:r>
            <a:endParaRPr lang="en-US" sz="27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демонстрируют быстрый рост с последующим замедлением, а растения сохраняют относительно длительный период активного роста и ветвления.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S-образная кривая роста характерна для млекопитающих, тогда как у некоторых рыб рост продолжается на протяжении всей жизни, демонстрируя различия в биологии.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биологические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процессов
</a:t>
            </a:r>
            <a:endParaRPr lang="en-US" sz="214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цикл: размножение, рост, развитие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размножения, роста и развития для видов
</a:t>
            </a:r>
            <a:endParaRPr lang="en-US" sz="239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позволяют видам сохранять численность и адаптироваться, обеспечивая устойчивость популяций в меняющихся условиях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успешному размножению и развитию происходит селекция и появление новых сортов культурных растений, что важно для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жизненные процессы как основа жизни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рост и развитие тесно связаны и обеспечивают существование различных видов, раскрывая фундаментальные принципы биологии и важность заботы о 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2026-05-08T07:46:51Z</dcterms:created>
  <dcterms:modified xsi:type="dcterms:W3CDTF">2026-05-08T07:46:51Z</dcterms:modified>
</cp:coreProperties>
</file>