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look: как одно слово образует разные значения
</a:t>
            </a:r>
            <a:endParaRPr lang="en-US" sz="296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много смыслов: разберём phrasal verbs с look.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781" y="1256725"/>
            <a:ext cx="4564838" cy="369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постоянно встречаются в учебных текстах, диалогах и экзаменационных заданиях. Их знание помогает точнее понимать контекст, расширяет словарь и снижает риск ошибок при переводе в обе стороны, особенно в повседневной речи и письменных ответах экзаменационного формата.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понимать phrasal verbs с look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7999" y="1576525"/>
            <a:ext cx="376900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phrasal verbs с look и их значения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частица после look меняет смысл всей конструкции.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чаще всего задаётся именно частицей или предлогом, а не самим словом look.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 и учебные словари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at: направленный взгляд и внимание к объекту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 обозначает не просто зрительное восприятие, а намеренное направление взгляда на предмет, человека, изображение или правило. В речи это всегда связано с вниманием и выбором объекта.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Сознательное действие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эта конструкция часто встречается со словами board, picture, text, example и chart. Такие сочетания особенно полезны на уроке, когда нужно сосредоточиться на конкретной информации.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 the board означает смотреть на доску, а look at this rule — обратить внимание на это правило. В обоих случаях говорящий просит не просто увидеть, а осознанно рассмотреть.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simply sees something случайно, это не look at. Конструкция употребляется тогда, когда взгляд направлен специально, а внимание фиксируется на конкретном объекте или детали.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особенность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for: поиск предмета, человека или ответа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 означает целенаправленно искать что-либо или кого-либо. Конструкция используется, когда объект ещё не найден, а задача состоит именно в его обнаружении или выборе решения.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поиск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сочетается не только с вещами, но и с людьми, возможностями, ответами и решениями: look for my phone, look for a friend, look for an answer.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объектов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речи look for часто появляется в ситуациях, связанных с потерянными вещами, поиском информации или выбором нового занятия, например look for a new school club.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речь идёт не о наблюдении, а о поиске результата. Поэтому look for описывает действие, в котором человек ещё не владеет нужным объектом, но пытается его найти.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look at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look at, look for и look after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фразового глагола по ситуации и цели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475" y="1232233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31899" y="3203566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after: забота, уход и ответственность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 a younger brother означает присматривать за младшим братом. В этой конструкции важны не случайные действия, а постоянное внимание, помощь и чувство ответственности за другого человека.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человеке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 the dog передаёт идею ухода за питомцем: накормить, вывести, проверить, всё ли в порядке. Здесь выражение связано с повседневной заботой, а не с разовым эпизодом.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животных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look after the plants или look after the bags употребляется, когда нужно следить за состоянием предметов, не допустить повреждений и поддерживать порядок в течение времени.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растениях и вещах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 подчёркивает не краткое действие, а устойчивую обязанность. Поэтому конструкция естественно звучит в семейных, бытовых и школьных ситуациях, где важны надёжность и внимательность.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ответственность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look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школьной практике употребления phrasal verbs с look
</a:t>
            </a:r>
            <a:endParaRPr lang="en-US" sz="889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самые универсальные конструкции особенно полезны для ежедневной школьной речи и понимания контекста.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 и look for оказываются наиболее универсальными, потому что они подходят для самых разных ситуаций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почему look up требует внимательного чтения предложения: одна форма может обозначать и поиск справки, и улучшение ситуации.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имеет look up, и контекст показывает, какое из них нужно выбрать.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словари английского языка и школьная грамматика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out: предупреждение об опасности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out употребляется как короткое предупреждение: говорящий просит немедленно быть внимательным. В такой ситуации фраза по смыслу близка к русскому «осторожно» или «берегись».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ассоциация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представить человека, который отступает от велосипеда, автомобиля или падающего предмета. Так легче связать выражение не с переводом слова look, а с самой ситуацией риска.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out for falling objects, icy roads или a car coming помогают уточнить, от чего именно нужно быть осторожным. Часто after look out используется предлог for.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внезапности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особенно уместна, когда опасность появляется неожиданно: приближается машина, может упасть предмет или поверхность становится скользкой. Контекст требует быстрой реакции.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260" y="1340425"/>
            <a:ext cx="43594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с look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учебные словари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показывают, что значение фразового глагола задаётся не словом look, а следующей частицей или предлогом.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look значение почти всегда определяется частицей; особенно важно помнить, что после look forward to употребляется герундий.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into: изучение проблемы и расследование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Разобраться в ситуации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into употребляется, когда нужно внимательно проверить обстоятельства, выявить причину или понять, что именно произошло. Это нейтральная формулировка для анализа проблемы без поспешных выводов.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и новостной стиль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встречается в школьных, деловых и новостных текстах: look into the complaint, look into the case, look into the problem. Оно звучит формально и точно.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 связан не с простым наблюдением, а с целенаправленной проверкой сведений. Поэтому look into подходит для ситуаций, где важны доказательства, причины и последовательность событий.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русские значения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По-русски look into можно передать как «проверить», «разобраться», «изучить» или «провести расследование». Выбор перевода зависит от контекста и степени официальности высказывания.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forward to: ожидание с положительным настроем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forward to выражает приятное ожидание будущего события, встречи или результата. Эта конструкция передаёт не просто интерес, а заранее положительное отношение к тому, что ещё не произошло.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ожидание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используется в письмах, электронных сообщениях и вежливом общении: I look forward to seeing you, We look forward to your reply. Оно помогает звучать корректно и доброжелательно.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в этой конструкции употребляется герундий, а не инфинитив. Поэтому правильно говорить look forward to meeting you, а не look forward to meet you.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особенность
</a:t>
            </a:r>
            <a:endParaRPr lang="en-US" sz="1143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forward to подходит и для повседневной речи, и для более формальных ситуаций, например в школьных эссе или деловой переписке. Это полезная модель вежливого английского.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 официальное употребление
</a:t>
            </a:r>
            <a:endParaRPr lang="en-US" sz="8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употреблении look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материалу урока; не статистическое исследование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наиболее проблемные случаи при выборе и переводе конструкций. Особенно заметны ошибки, связанные с контекстом и грамматической формой после look.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 — попытка переводить look буквально. Чем лучше ученик различает частицу и ситуацию, тем точнее выбирает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500" y="149988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819" y="149325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конструкции с look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 особенно часты look at, look for, look out и look after: они короткие, естественные и сразу понятны в бытовых ситуациях.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сочинениях, письмах и заметках часто встречаются look into и look forward to, потому что они помогают выразить точный смысл в нейтральном или формальном стиле.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тексты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фильмах, сериалах и песнях конструкции с look звучат очень часто: они передают реакцию, предупреждение, поиск или ожидание без длинных объяснений.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медиа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делают речь компактной и выразительной. Вместо громоздкой фразы носитель языка выбирает короткую конструкцию, которая передаёт нужный оттенок значения.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фразового глагола с look в предложении
</a:t>
            </a:r>
            <a:endParaRPr lang="en-US" sz="2158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перевод по части, контексту и смысловой группе.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6532" y="0"/>
            <a:ext cx="505643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реальной школьной речи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594150" y="14888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доску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4150" y="1669847"/>
            <a:ext cx="4405200" cy="2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at the board — это типичная команда на уроке, когда нужно направить внимание на запись, правило или пример. Конструкция подчёркивает сознательный взгляд на конкретный объект.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94150" y="21397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тетрадь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94150" y="2320747"/>
            <a:ext cx="4405200" cy="2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 your notebook — обычная фраза, когда вещь потерялась или её нужно быстро найти. Здесь важна не визуальная фиксация, а активный поиск нужного предмета.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94150" y="27906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Присмотри за братом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94150" y="2971647"/>
            <a:ext cx="4405200" cy="2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after your little brother — пример ответственности и заботы в семейной ситуации. Фраза означает регулярный уход, а не разовое действие или случайное наблюдение.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94150" y="34415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Разберись с проблемой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94150" y="3622547"/>
            <a:ext cx="4405200" cy="2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into this problem — формулировка, подходящая для обсуждения трудности, конфликта или ошибки. Она звучит серьёзно и показывает готовность изучить причину.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94150" y="4092497"/>
            <a:ext cx="44052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каникул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94150" y="4273447"/>
            <a:ext cx="4405200" cy="2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forward to the holidays — естественный пример в школьной речи, когда хочется подчеркнуть радостное ожидание события. Конструкция делает высказывание вежливым и эмоционально точным.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5341" y="1576525"/>
            <a:ext cx="3294317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значений look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проще всего через частицу после look: именно она задаёт основной смысл всей конструкции и помогает быстро выбрать перевод.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часто важнее самого слова look: именно она определяет смысл, поэтому перевод нужно искать по всей конструкции, а не по отдельному глаголу.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учебные словари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в системе глаголов восприятия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обозначает намеренный, направленный взгляд. Человек сам выбирает, куда смотреть, поэтому в этом глаголе особенно важно сознательное действие и внимание к объекту.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 передаёт сам факт зрительного восприятия. Здесь нет обязательного намерения: человек просто видит то, что попадает в поле зрения.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 означает длительное наблюдение за процессом, движением или действием. Этот глагол подчёркивает внимание во времени, например при просмотре фильма или наблюдении за игрой.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 используется, когда человек замечает деталь, изменение или отличие. В отличие от look, этот глагол связан с фиксацией нового или важного признака.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look делают английскую речь точнее, естественнее и ближе к живому общению. Умение различать их значения помогает уверенно читать, переводить и говорить в школьных и реальных ситуациях.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фразовые глаголы с look в изучении английского языка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2026-05-31T14:17:27Z</dcterms:created>
  <dcterms:modified xsi:type="dcterms:W3CDTF">2026-05-31T14:17:27Z</dcterms:modified>
</cp:coreProperties>
</file>