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многогранники: что это за фигуры и где они встречаются
</a:t>
            </a:r>
            <a:endParaRPr lang="en-US" sz="269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помогают понять, как геометрия описывает объекты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многогранники связывают чертежи и свойства тел: закрепляются понятия вершин, рёбер и граней. Выпуклые многогранники встречаются в кристаллах, упаковке, архитектуре и компьютерных моделях — значит, тема пригодится на практике.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выпуклых многогранников в 9 классе важна
</a:t>
            </a:r>
            <a:endParaRPr lang="en-US" sz="259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две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любыми двумя точками целиком лежит внутри фигуры.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(определение выпуклости многогранника).
</a:t>
            </a:r>
            <a:endParaRPr lang="en-US" sz="3802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 не имеет «впадин»: любая прямая часть, соединяющая точки тела, остаётся внутри. Поэтому все грани расположены по разные стороны соответствующих плоскостей.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" y="3203566"/>
            <a:ext cx="16743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многогранника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— это плоский многоугольник, который образует часть поверхности многогранника. По граням удобно рассматривать форму тела и сравнивать разные многогранники между собой.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— отрезок, по которому пересекаются две грани. Именно рёбра задают «каркас» многогранника и определяют, как грани соединяются друг с другом.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— это точка, в которой сходятся несколько рёбер. Через вершины описывают углы и точки пересечения элементов, необходимые для подсчётов.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граней, рёбер и вершин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значения для перечисленных правильных многогранников. (Конкретная таблица в учебнике может различаться.)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общее число элементов, многогранники становятся «сложнее»: у одних больше граней, у других — больше рёбер и вершин.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количество граней и вершин, тем чаще растёт и число рёбер: элементы связаны и не существуют по отдельности.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 выпуклых многогранников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выпуклого многогранника выполняется связь между тремя числами: В — число вершин, Г — число граней, Р — число рёбер. Она записывается как В + Г = Р + 2.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работает именно для выпуклых многогранников и помогает проверять вычисления после подсчёта элементов на модели или чертеже. Ошибка в одном числе сразу «всплывает».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куба: 8 + 6 = 12 + 2, а для тетраэдра: 4 + 4 = 6 + 2. Значит, подсчёт согласован с общим законом геометрии.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выпуклость фигуры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определение выпуклости через отрезки между точками.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самый наглядный пример выпуклого многогранника
</a:t>
            </a:r>
            <a:endParaRPr lang="en-US" sz="2481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 куба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6 одинаковых квадратных граней, 12 рёбер и 8 вершин. У всех граней одинаковая форма, а рёбра встречаются под одинаковыми углами, поэтому куб легко узнавать.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куб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можно увидеть в игральных костях, коробках и строительных блоках. Его также используют в учебных моделях: так проще связать рисунок, подсчёт элементов и геометрические свойства.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и их признаки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многогранник отличается строгой «симметрией»: все грани одинаковые, рёбра равны по длине, а плоские углы при вершинах одинаковы. Поэтому его элементы выглядят одинаково везде.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многогранников существует ровно пять. Их называют платоновыми телами — это особый, выделенный в геометрии класс выпуклых многогранников, который часто рассматривают отдельно.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тела: тетраэдр, куб, октаэдр, додекаэдр и икосаэдр. Они удобны для изучения, потому что их можно точно описать числами граней, рёбер и вершин.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правильных многогранников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характеристики платоновых тел: число граней, вид граней, число рёбер и вершин.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пяти правильных многогранников выполняется формула Эйлера, поэтому их численные характеристики согласуются между собой. 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стандартные сведения о платоновых телах.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многогранника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показывает, как все грани многогранника можно разложить на плоскости. Каждая грань изображается как отдельный многоугольник, а линии сгиба соответствуют рёбрам.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на плоскости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 линиям рёбер аккуратно согнуть развёртку, она собирается в объёмную фигуру. По сути, развёртка помогает «представить» сборку без объёмного макета.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Складывание по рёбрам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применяют при изготовлении коробок, бумажных моделей, выкроек и шаблонов. Их удобно проверять заранее: по развёртке видно, где останется место под клапаны.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шаблоны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граней и рёбер у правильных многогранников
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числа рёбер для платоновых тел даны по школьному курсу геометрии (без внешних измерений).
</a:t>
            </a:r>
            <a:endParaRPr lang="en-US" sz="73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октаэдр имеют одинаковое число рёбер, хотя граней у них разное. При переходе к додекаэдру и икосаэдру рёбер становится больше, и растёт общая «сложность» сетки.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данным показывает связь: когда граней становится больше, обычно увеличивается и число рёбер, потому что каждый новый многоугольник добавляет соединения.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в природе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кристаллов заметны плоские грани и прямые рёбра, близкие к выпуклым многогранникам. Такая «геометричность» отражает упорядоченное строение и условия роста.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кристаллов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форма обычно энергетически выгодна: она не требует «впадин», поэтому поверхность получается устойчивой. Поэтому природные кристаллы часто выглядят как правильные или близкие к ним тела.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геометрии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участки связаны с тем, как атомы располагаются в решётке. Грани формируются там, где рост идёт более равномерно, а рёбра — на границе разных направлений роста.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внутренним строением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Геодезические купола: прочность треугольной сетки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Геодезический купол собирается из множества одинаковых треугольных элементов, образующих многогранную поверхность. Такая сетка распределяет нагрузку и делает конструкцию лёгкой и прочной. Визуально это похоже на «геометрический каркас», который трудно представить без многогранников.
</a:t>
            </a:r>
            <a:endParaRPr lang="en-US" sz="916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с многогранными ячейками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фасадах часто используют треугольные и многоугольные ячейки: они дают интересный ритм и помогают «разложить» плоскость на элементы. Когда формы выпуклые, линии стыков выглядят чётко, а конструкция воспринимается логично. Поэтому дизайн опирается на привычную школьную геометрию.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объекты как демонстрация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скульптуры и арт-объекты создают эффект объёма за счёт граней, которые встречаются по рёбрам. Геометрия становится частью художественного замысла: зритель видит структуру поверхности, а не только оболочку. Такие формы хорошо воспринимаются и в реальности, и на фотографиях.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 архитектуре и дизайне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многогранников по шагам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действий при разборе формы многогранника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выпуклые многогранники удобны для вычислений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выпуклых многогранников проще отслеживать границы: поверхность состоит из плоских граней без «впадин». Поэтому легче корректно подсчитать вершины, рёбра и грани и не запутаться в схеме.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поверхность можно разбить на плоские многоугольники, а объём оценивать через известные свойства простых тел. Отсутствие прогибов облегчает чертежи, модели и расчёты по шагам.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тел работает формула Эйлера, связывающая числа V, E и F. Это даёт быстрый способ проверки: если после подсчёта получается неверное равенство, значит где-то пропущен элемент.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выпуклые многогранники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как перечень основных направлений, упомянутых в курсе (без внешних статистических данных); 1 = «направление присутствует».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сфер применения, где многогранные формы встречаются чаще всего. Она не отражает доли рынка и опирается лишь на перечень направлений из примеров.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многогранники «работают» сразу в материальном мире (упаковка, кристаллы, архитектура) и в цифровом (игры, 3D-моделирование), потому что формы удобно проектировать и строить по шаблонам.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грани и ребра: грань — плоская поверхность (многоугольник), а ребро — отрезок, где сходятся две грани. Если смешать определения, ошибаются и в подсчётах элементов.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выпуклой фигуру с «вдавлением» на поверхности. В такой области отрезок между внутренними точками может частично выходить наружу, поэтому фигура становится невыпуклой.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каждая грань многогранника должна быть плоским многоугольником. Если «поверхность» искривлена и не является плоской, это уже не грань многогранника в школьном смысле.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количестве вершин, рёбер и граней приводят к неверной проверке формулы Эйлера. Поэтому подсчёт всегда полезно перепроверять по рисунку или по развёртке.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961" y="1340425"/>
            <a:ext cx="2868079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выпуклых и невыпуклых фигур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выпуклости и структура многогранника — по школьному курсу геометрии.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ключевые признаки: поведение отрезка между внутренними точками, наличие впадин, плоскость граней, связь с формулой Эйлера и примеры.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выпуклость делает поведение фигуры «предсказуемым» — отрезки внутри, нет впадин, легче корректно подсчитать элементы и применить формулы.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состоят из плоских граней, рёбер и вершин, а их внутренняя область не содержит впадин. Формула Эйлера связывает V, E и F, а пять платоновых тел образуют особый класс.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геометрия выпуклых многогранников и реальные модели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2026-05-13T10:03:35Z</dcterms:created>
  <dcterms:modified xsi:type="dcterms:W3CDTF">2026-05-13T10:03:35Z</dcterms:modified>
</cp:coreProperties>
</file>