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Аминадо и стихотворение «Бабье лето»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тихой осени, светлой грусти и быстротечном тепле.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его эпоха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Аминадо — псевдоним Алексея Шполянского, поэта Серебряного века. Его стихи соединяют наблюдательность, мягкую иронию и лиричность, поэтому даже пейзаж у него передает человеческое настроение.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название «бабье лето»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несколько ясных и теплых дней в начале осени, когда после похолодания природа словно ненадолго возвращает лето. Этот промежуток всегда воспринимается как редкий подарок.
</a:t>
            </a:r>
            <a:endParaRPr lang="en-US" sz="854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указывает на особое время между летом и поздней осенью. В нем чувствуется перемена: уже наступила осень, но солнце и мягкий воздух еще сохраняют летнее ощущение.
</a:t>
            </a:r>
            <a:endParaRPr lang="en-US" sz="87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Мгновение, которое быстро проходит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слышится и радость, и легкая печаль: тепло приходит неожиданно, но длится недолго. Поэтому «бабье лето» особенно запоминается именно своей краткостью.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в стихотворении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осень не мрачной, а светлой и прозрачной. В описании ощущаются мягкое солнце, чистый воздух и спокойная тишина, из-за которых день кажется особенно ясным.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картина помогает увидеть бабье лето как красивый, но недолгий момент. Природа словно замедляется, чтобы сохранить последние золотистые краски уходящего тепла.
</a:t>
            </a:r>
            <a:endParaRPr lang="en-US" sz="975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выделим главные особенности текста и его смысл.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стихотворения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что пейзаж здесь связан не только с природой, но и с размышлением о ценности недолгого тепла.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Дона Аминадо «Бабье лето»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впечатления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просто описывает осень, а внимательно всматривается в нее. Ему важны свет, тишина и ясность дня, потому что через них он чувствует особое состояние природы.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самые тонкие детали: мягкое солнце, прозрачный воздух, спокойствие вокруг. Благодаря этому пейзаж становится не фоном, а частью его личного переживания и настроения.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любуется теплым днем, а затем понимает, что это тепло быстро уйдет. Так в стихотворении возникает тихая грусть, которая делает впечатление особенно сильным.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пейзаж превращается в размышление о времени и быстротечности.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прозрачность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заметны ясный воздух, мягкий свет и ощущение прозрачного дня. Эти детали делают осенний пейзаж спокойным и чистым.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детали и цветовая картина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Золотистые 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Золотистые краски напоминают о последних следах лета. Благодаря им картина осени выглядит теплой, но уже слегка прощальной.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радость от красоты осени сильнее всего ощущается в начале.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настроение держится на сочетании любования и спокойствия, а печаль возникает из-за быстрого ухода теплых дней.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 стихотворению Дона Аминадо «Бабье лето»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и быстротечности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Бабье лето в стихотворении связано не только с осенью, но и с мыслью о том, как быстро проходят приятные дни.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свет и тишина воспринимаются особенно ярко именно потому, что они недолговечны и легко исчезают.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скрыта главная мысль текста: красота короткого мгновения запоминается дольше, чем долгие, но менее заметные дни.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показывает: человек сильнее ценит то, что не задерживается надолго, и поэтому внимательнее относится к настоящему моменту.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08" y="1986438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и интонация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 точная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язык Дона Аминадо ясен и точен: он не перегружен сложными оборотами. Благодаря этому школьнику легко следить за смыслом и видеть главное настроение текста.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 строк и ровное движение фраз создают впечатление тихого осеннего дня. Ритм не торопит читателя, а помогает почувствовать размеренность и тишину бабьего лета.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стихотворения плавная и немного задумчивая. Она соединяет любование природой с легкой грустью, поэтому текст воспринимается как личное, очень теплое наблюдение.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удобно свести в короткую таблицу: она показывает, как тема, образность, настроение и идея связаны между собой.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анализировать стихотворение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признаки направляют к одной мысли: красота особенно заметна в недолгих, тихих и ясных моментах.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Дона Аминадо «Бабье лето»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Бабье лето в русской поэтической традиции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как время тихой красоты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осень часто становится временем раздумий, когда природа будто говорит тише обычного. У Дона Аминадо этот мотив звучит особенно камерно: он не описывает широкую картину, а замечает близкий, почти домашний свет.
</a:t>
            </a:r>
            <a:endParaRPr lang="en-US" sz="901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Недолгое тепло и память о лете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Бабье лето в стихотворении похоже на короткое возвращение лета, которое уже почти ушло. Из-за этого пейзаж вызывает не только радость, но и чувство прощания: теплый день хочется запомнить надолго.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наблюдение вместо торжественности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природу без громких слов и пафоса. В центре оказывается простое человеческое впечатление: тихо, светло, красиво и немного грустно, потому что это мгновение скоро закончится.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календарь, а эмоциональный переход: от полной силы лета к тихому и краткому осеннему теплу.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времен года в образах стихотворения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Бабье лето занимает промежуточное место: оно уже не лето, но еще не поздняя осень, поэтому особенно выразительно.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стихотворения «Бабье лето» Дона Аминадо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ученикам 8 класса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смены времен года знакома каждому: школьники легко вспоминают теплые дни в начале осени и могут связать стихотворение с собственными наблюдениями за природой.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сложного сюжета, исторических отступлений или трудных для понимания событий. Смысл раскрывается через ясные пейзажные детали, которые не требуют специальной подготовки.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тоже близко читателю: радость от теплого дня соседствует с легкой грустью. Такое сочетание чувств помогает восьмиклассникам увидеть в стихотворении не только описание природы, но и переживание человека.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текста на уроке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перейти от названия к смыслу через наблюдение за образами и настроением.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чувства не спорят друг с другом, а создают цельное впечатление: читатель радуется теплу и одновременно чувствует, что оно скоро уйдет.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Дона Аминадо «Бабье лето»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 — радость и светлая грусть — звучат вместе и делают образ бабьего лета особенно запоминающимся.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справка помогает связать стихотворение с эпохой и понять особенности поэтической манеры Дона Аминадо.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об авторе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принадлежит к Серебряному веку и известен наблюдательностью, иронией и лирической точностью.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биографические справочники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для современного читателя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 красоту в обычных вещах: в мягком свете, тишине улицы, прозрачном воздухе и коротком тепле, которое легко пропустить в суете дня.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развивает наблюдательность: читатель начинает внимательнее смотреть на природу и понимать, как пейзаж может передавать не только картину, но и настроение.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говорить о времени и памяти простым языком. Оно показывает, что недолгие впечатления часто остаются в душе сильнее долгих и ярких событий.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еще и упражнение в сопереживании: важно не только увидеть осенний день, но и почувствовать тихую благодарность за его красоту.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тихая красота короткого мгновения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«Бабье лето» Дона Аминадо показывает, как в простом осеннем дне соединяются красота природы, человеческое чувство и мысль о быстром течении времени.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2026-05-19T05:34:50Z</dcterms:created>
  <dcterms:modified xsi:type="dcterms:W3CDTF">2026-05-19T05:34:50Z</dcterms:modified>
</cp:coreProperties>
</file>